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857" r:id="rId101"/>
    <p:sldMasterId id="2147486903" r:id="rId102"/>
    <p:sldMasterId id="2147486914" r:id="rId103"/>
    <p:sldMasterId id="2147486925" r:id="rId104"/>
    <p:sldMasterId id="2147486936" r:id="rId105"/>
    <p:sldMasterId id="2147486947" r:id="rId106"/>
    <p:sldMasterId id="2147486958" r:id="rId107"/>
    <p:sldMasterId id="2147486969" r:id="rId108"/>
    <p:sldMasterId id="2147486980" r:id="rId109"/>
  </p:sldMasterIdLst>
  <p:notesMasterIdLst>
    <p:notesMasterId r:id="rId126"/>
  </p:notesMasterIdLst>
  <p:handoutMasterIdLst>
    <p:handoutMasterId r:id="rId127"/>
  </p:handoutMasterIdLst>
  <p:sldIdLst>
    <p:sldId id="629" r:id="rId110"/>
    <p:sldId id="646" r:id="rId111"/>
    <p:sldId id="692" r:id="rId112"/>
    <p:sldId id="693" r:id="rId113"/>
    <p:sldId id="694" r:id="rId114"/>
    <p:sldId id="695" r:id="rId115"/>
    <p:sldId id="696" r:id="rId116"/>
    <p:sldId id="697" r:id="rId117"/>
    <p:sldId id="698" r:id="rId118"/>
    <p:sldId id="699" r:id="rId119"/>
    <p:sldId id="700" r:id="rId120"/>
    <p:sldId id="701" r:id="rId121"/>
    <p:sldId id="702" r:id="rId122"/>
    <p:sldId id="703" r:id="rId123"/>
    <p:sldId id="704" r:id="rId124"/>
    <p:sldId id="687" r:id="rId125"/>
  </p:sldIdLst>
  <p:sldSz cx="12192000" cy="6858000"/>
  <p:notesSz cx="6858000" cy="9144000"/>
  <p:defaultTextStyle>
    <a:defPPr>
      <a:defRPr lang="en-US"/>
    </a:defPPr>
    <a:lvl1pPr marL="0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45716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1DF"/>
    <a:srgbClr val="988F86"/>
    <a:srgbClr val="85E61F"/>
    <a:srgbClr val="FC9F1A"/>
    <a:srgbClr val="9C0880"/>
    <a:srgbClr val="45D16A"/>
    <a:srgbClr val="0073B4"/>
    <a:srgbClr val="438EB7"/>
    <a:srgbClr val="00B9F2"/>
    <a:srgbClr val="007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1" autoAdjust="0"/>
    <p:restoredTop sz="82979" autoAdjust="0"/>
  </p:normalViewPr>
  <p:slideViewPr>
    <p:cSldViewPr snapToObjects="1" showGuides="1">
      <p:cViewPr varScale="1">
        <p:scale>
          <a:sx n="105" d="100"/>
          <a:sy n="105" d="100"/>
        </p:scale>
        <p:origin x="-208" y="-112"/>
      </p:cViewPr>
      <p:guideLst>
        <p:guide orient="horz" pos="864"/>
        <p:guide orient="horz" pos="3312"/>
        <p:guide orient="horz" pos="720"/>
        <p:guide pos="576"/>
        <p:guide pos="7104"/>
        <p:guide pos="384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3" d="100"/>
        <a:sy n="73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customXml" Target="../customXml/item69.xml"/><Relationship Id="rId120" Type="http://schemas.openxmlformats.org/officeDocument/2006/relationships/slide" Target="slides/slide11.xml"/><Relationship Id="rId121" Type="http://schemas.openxmlformats.org/officeDocument/2006/relationships/slide" Target="slides/slide12.xml"/><Relationship Id="rId122" Type="http://schemas.openxmlformats.org/officeDocument/2006/relationships/slide" Target="slides/slide13.xml"/><Relationship Id="rId123" Type="http://schemas.openxmlformats.org/officeDocument/2006/relationships/slide" Target="slides/slide14.xml"/><Relationship Id="rId124" Type="http://schemas.openxmlformats.org/officeDocument/2006/relationships/slide" Target="slides/slide15.xml"/><Relationship Id="rId125" Type="http://schemas.openxmlformats.org/officeDocument/2006/relationships/slide" Target="slides/slide16.xml"/><Relationship Id="rId126" Type="http://schemas.openxmlformats.org/officeDocument/2006/relationships/notesMaster" Target="notesMasters/notesMaster1.xml"/><Relationship Id="rId127" Type="http://schemas.openxmlformats.org/officeDocument/2006/relationships/handoutMaster" Target="handoutMasters/handoutMaster1.xml"/><Relationship Id="rId128" Type="http://schemas.openxmlformats.org/officeDocument/2006/relationships/printerSettings" Target="printerSettings/printerSettings1.bin"/><Relationship Id="rId129" Type="http://schemas.openxmlformats.org/officeDocument/2006/relationships/commentAuthors" Target="commentAuthors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customXml" Target="../customXml/item90.xml"/><Relationship Id="rId91" Type="http://schemas.openxmlformats.org/officeDocument/2006/relationships/customXml" Target="../customXml/item91.xml"/><Relationship Id="rId92" Type="http://schemas.openxmlformats.org/officeDocument/2006/relationships/customXml" Target="../customXml/item92.xml"/><Relationship Id="rId93" Type="http://schemas.openxmlformats.org/officeDocument/2006/relationships/customXml" Target="../customXml/item93.xml"/><Relationship Id="rId94" Type="http://schemas.openxmlformats.org/officeDocument/2006/relationships/customXml" Target="../customXml/item94.xml"/><Relationship Id="rId95" Type="http://schemas.openxmlformats.org/officeDocument/2006/relationships/customXml" Target="../customXml/item95.xml"/><Relationship Id="rId96" Type="http://schemas.openxmlformats.org/officeDocument/2006/relationships/customXml" Target="../customXml/item96.xml"/><Relationship Id="rId101" Type="http://schemas.openxmlformats.org/officeDocument/2006/relationships/slideMaster" Target="slideMasters/slideMaster1.xml"/><Relationship Id="rId102" Type="http://schemas.openxmlformats.org/officeDocument/2006/relationships/slideMaster" Target="slideMasters/slideMaster2.xml"/><Relationship Id="rId103" Type="http://schemas.openxmlformats.org/officeDocument/2006/relationships/slideMaster" Target="slideMasters/slideMaster3.xml"/><Relationship Id="rId104" Type="http://schemas.openxmlformats.org/officeDocument/2006/relationships/slideMaster" Target="slideMasters/slideMaster4.xml"/><Relationship Id="rId105" Type="http://schemas.openxmlformats.org/officeDocument/2006/relationships/slideMaster" Target="slideMasters/slideMaster5.xml"/><Relationship Id="rId106" Type="http://schemas.openxmlformats.org/officeDocument/2006/relationships/slideMaster" Target="slideMasters/slideMaster6.xml"/><Relationship Id="rId107" Type="http://schemas.openxmlformats.org/officeDocument/2006/relationships/slideMaster" Target="slideMasters/slideMaster7.xml"/><Relationship Id="rId108" Type="http://schemas.openxmlformats.org/officeDocument/2006/relationships/slideMaster" Target="slideMasters/slideMaster8.xml"/><Relationship Id="rId109" Type="http://schemas.openxmlformats.org/officeDocument/2006/relationships/slideMaster" Target="slideMasters/slideMaster9.xml"/><Relationship Id="rId97" Type="http://schemas.openxmlformats.org/officeDocument/2006/relationships/customXml" Target="../customXml/item97.xml"/><Relationship Id="rId98" Type="http://schemas.openxmlformats.org/officeDocument/2006/relationships/customXml" Target="../customXml/item98.xml"/><Relationship Id="rId99" Type="http://schemas.openxmlformats.org/officeDocument/2006/relationships/customXml" Target="../customXml/item99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customXml" Target="../customXml/item100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customXml" Target="../customXml/item70.xml"/><Relationship Id="rId71" Type="http://schemas.openxmlformats.org/officeDocument/2006/relationships/customXml" Target="../customXml/item71.xml"/><Relationship Id="rId72" Type="http://schemas.openxmlformats.org/officeDocument/2006/relationships/customXml" Target="../customXml/item72.xml"/><Relationship Id="rId73" Type="http://schemas.openxmlformats.org/officeDocument/2006/relationships/customXml" Target="../customXml/item73.xml"/><Relationship Id="rId74" Type="http://schemas.openxmlformats.org/officeDocument/2006/relationships/customXml" Target="../customXml/item74.xml"/><Relationship Id="rId75" Type="http://schemas.openxmlformats.org/officeDocument/2006/relationships/customXml" Target="../customXml/item75.xml"/><Relationship Id="rId76" Type="http://schemas.openxmlformats.org/officeDocument/2006/relationships/customXml" Target="../customXml/item76.xml"/><Relationship Id="rId77" Type="http://schemas.openxmlformats.org/officeDocument/2006/relationships/customXml" Target="../customXml/item77.xml"/><Relationship Id="rId78" Type="http://schemas.openxmlformats.org/officeDocument/2006/relationships/customXml" Target="../customXml/item78.xml"/><Relationship Id="rId79" Type="http://schemas.openxmlformats.org/officeDocument/2006/relationships/customXml" Target="../customXml/item79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slide" Target="slides/slide1.xml"/><Relationship Id="rId111" Type="http://schemas.openxmlformats.org/officeDocument/2006/relationships/slide" Target="slides/slide2.xml"/><Relationship Id="rId112" Type="http://schemas.openxmlformats.org/officeDocument/2006/relationships/slide" Target="slides/slide3.xml"/><Relationship Id="rId113" Type="http://schemas.openxmlformats.org/officeDocument/2006/relationships/slide" Target="slides/slide4.xml"/><Relationship Id="rId114" Type="http://schemas.openxmlformats.org/officeDocument/2006/relationships/slide" Target="slides/slide5.xml"/><Relationship Id="rId115" Type="http://schemas.openxmlformats.org/officeDocument/2006/relationships/slide" Target="slides/slide6.xml"/><Relationship Id="rId116" Type="http://schemas.openxmlformats.org/officeDocument/2006/relationships/slide" Target="slides/slide7.xml"/><Relationship Id="rId117" Type="http://schemas.openxmlformats.org/officeDocument/2006/relationships/slide" Target="slides/slide8.xml"/><Relationship Id="rId118" Type="http://schemas.openxmlformats.org/officeDocument/2006/relationships/slide" Target="slides/slide9.xml"/><Relationship Id="rId119" Type="http://schemas.openxmlformats.org/officeDocument/2006/relationships/slide" Target="slides/slide10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customXml" Target="../customXml/item80.xml"/><Relationship Id="rId81" Type="http://schemas.openxmlformats.org/officeDocument/2006/relationships/customXml" Target="../customXml/item81.xml"/><Relationship Id="rId82" Type="http://schemas.openxmlformats.org/officeDocument/2006/relationships/customXml" Target="../customXml/item82.xml"/><Relationship Id="rId83" Type="http://schemas.openxmlformats.org/officeDocument/2006/relationships/customXml" Target="../customXml/item83.xml"/><Relationship Id="rId84" Type="http://schemas.openxmlformats.org/officeDocument/2006/relationships/customXml" Target="../customXml/item84.xml"/><Relationship Id="rId85" Type="http://schemas.openxmlformats.org/officeDocument/2006/relationships/customXml" Target="../customXml/item85.xml"/><Relationship Id="rId86" Type="http://schemas.openxmlformats.org/officeDocument/2006/relationships/customXml" Target="../customXml/item86.xml"/><Relationship Id="rId87" Type="http://schemas.openxmlformats.org/officeDocument/2006/relationships/customXml" Target="../customXml/item87.xml"/><Relationship Id="rId88" Type="http://schemas.openxmlformats.org/officeDocument/2006/relationships/customXml" Target="../customXml/item88.xml"/><Relationship Id="rId89" Type="http://schemas.openxmlformats.org/officeDocument/2006/relationships/customXml" Target="../customXml/item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6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67" algn="l" defTabSz="45716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332" algn="l" defTabSz="45716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498" algn="l" defTabSz="45716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664" algn="l" defTabSz="457167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830" algn="l" defTabSz="4571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4571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4571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4571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2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riverwatch.wq.io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mbostock</a:t>
            </a:r>
            <a:r>
              <a:rPr lang="en-US" dirty="0" smtClean="0"/>
              <a:t>/d3/wiki/Gallery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riverwatch.wq.io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mbostock</a:t>
            </a:r>
            <a:r>
              <a:rPr lang="en-US" dirty="0" smtClean="0"/>
              <a:t>/d3/wiki/Gallery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mbostock.github.io</a:t>
            </a:r>
            <a:r>
              <a:rPr lang="en-US" dirty="0" smtClean="0"/>
              <a:t>/d3/talk/20111018/force-</a:t>
            </a:r>
            <a:r>
              <a:rPr lang="en-US" dirty="0" err="1" smtClean="0"/>
              <a:t>states.html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chriszetter.com</a:t>
            </a:r>
            <a:r>
              <a:rPr lang="en-US" dirty="0" smtClean="0"/>
              <a:t>/</a:t>
            </a:r>
            <a:r>
              <a:rPr lang="en-US" dirty="0" err="1" smtClean="0"/>
              <a:t>voronoi</a:t>
            </a:r>
            <a:r>
              <a:rPr lang="en-US" dirty="0" smtClean="0"/>
              <a:t>-map/examples/</a:t>
            </a:r>
            <a:r>
              <a:rPr lang="en-US" dirty="0" err="1" smtClean="0"/>
              <a:t>uk</a:t>
            </a:r>
            <a:r>
              <a:rPr lang="en-US" dirty="0" smtClean="0"/>
              <a:t>-supermarkets/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www.slideshare.net</a:t>
            </a:r>
            <a:r>
              <a:rPr lang="en-US" dirty="0" smtClean="0"/>
              <a:t>/</a:t>
            </a:r>
            <a:r>
              <a:rPr lang="en-US" dirty="0" err="1" smtClean="0"/>
              <a:t>blueraster</a:t>
            </a:r>
            <a:r>
              <a:rPr lang="en-US" dirty="0" smtClean="0"/>
              <a:t>/building-a-custom-ui-control-with-d3</a:t>
            </a:r>
          </a:p>
          <a:p>
            <a:r>
              <a:rPr lang="en-US" dirty="0" smtClean="0"/>
              <a:t>http://localhost:8888/LLD3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nyctaxi.herokuapp.com</a:t>
            </a:r>
            <a:r>
              <a:rPr lang="en-US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riverwatch.wq.io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https://chocolatey.org/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https://chocolatey.org/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riverwatch.wq.io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riverwatch.wq.io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https://chocolatey.org/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mbostock</a:t>
            </a:r>
            <a:r>
              <a:rPr lang="en-US" dirty="0" smtClean="0"/>
              <a:t>/d3/wiki/Gallery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e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e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jpe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e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pic>
        <p:nvPicPr>
          <p:cNvPr id="7" name="Picture 6" descr="AECOM_Logo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4"/>
            <a:ext cx="1513412" cy="454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5" y="3465219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900"/>
            </a:lvl2pPr>
            <a:lvl3pPr>
              <a:lnSpc>
                <a:spcPct val="100000"/>
              </a:lnSpc>
              <a:defRPr sz="1600"/>
            </a:lvl3pPr>
            <a:lvl4pPr>
              <a:defRPr sz="1500"/>
            </a:lvl4pPr>
            <a:lvl5pPr>
              <a:lnSpc>
                <a:spcPts val="1800"/>
              </a:lnSpc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7" y="6161699"/>
            <a:ext cx="10826495" cy="230832"/>
          </a:xfrm>
        </p:spPr>
        <p:txBody>
          <a:bodyPr anchor="b">
            <a:spAutoFit/>
          </a:bodyPr>
          <a:lstStyle>
            <a:lvl1pPr marL="0" marR="0" indent="0" algn="r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5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6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5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pic>
        <p:nvPicPr>
          <p:cNvPr id="6" name="Picture 5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7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-ORANG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007608"/>
          </a:xfrm>
          <a:prstGeom prst="rect">
            <a:avLst/>
          </a:prstGeom>
          <a:gradFill flip="none" rotWithShape="1">
            <a:gsLst>
              <a:gs pos="2000">
                <a:srgbClr val="7FBB42"/>
              </a:gs>
              <a:gs pos="98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6" tIns="60953" rIns="121906" bIns="60953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6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5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609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90" marR="0" indent="-230690" algn="l" defTabSz="121905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90" marR="0" lvl="0" indent="-230690" algn="l" defTabSz="121905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10" name="Picture 9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7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6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-ORANG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rgbClr val="7FBB42"/>
              </a:gs>
              <a:gs pos="98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6" tIns="60953" rIns="121906" bIns="60953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6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467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0F57-CD6F-45E2-8018-91FFE5D0CD30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690" indent="-230690">
              <a:buFont typeface="Arial" pitchFamily="34" charset="0"/>
              <a:buChar char="•"/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5451" indent="-243387">
              <a:buFont typeface="Arial" pitchFamily="34" charset="0"/>
              <a:buChar char="–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40214" indent="-230690">
              <a:buFont typeface="Arial" pitchFamily="34" charset="0"/>
              <a:buChar char="•"/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E85C-06F5-481F-BCC2-032CF3FE58E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EEN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0" y="1371600"/>
            <a:ext cx="5242981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958C-444D-45D7-8169-FDAC51E03A4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Optional Phot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" y="0"/>
            <a:ext cx="12191003" cy="6019800"/>
          </a:xfrm>
          <a:prstGeom prst="rect">
            <a:avLst/>
          </a:prstGeom>
        </p:spPr>
      </p:pic>
      <p:pic>
        <p:nvPicPr>
          <p:cNvPr id="7" name="Picture 6" descr="AECOM_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4"/>
            <a:ext cx="1513412" cy="454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GREEN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199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23" indent="0">
              <a:buNone/>
              <a:defRPr sz="2700" b="1"/>
            </a:lvl2pPr>
            <a:lvl3pPr marL="1219050" indent="0">
              <a:buNone/>
              <a:defRPr sz="2400" b="1"/>
            </a:lvl3pPr>
            <a:lvl4pPr marL="1828573" indent="0">
              <a:buNone/>
              <a:defRPr sz="2100" b="1"/>
            </a:lvl4pPr>
            <a:lvl5pPr marL="2438098" indent="0">
              <a:buNone/>
              <a:defRPr sz="2100" b="1"/>
            </a:lvl5pPr>
            <a:lvl6pPr marL="3047620" indent="0">
              <a:buNone/>
              <a:defRPr sz="2100" b="1"/>
            </a:lvl6pPr>
            <a:lvl7pPr marL="3657143" indent="0">
              <a:buNone/>
              <a:defRPr sz="2100" b="1"/>
            </a:lvl7pPr>
            <a:lvl8pPr marL="4266667" indent="0">
              <a:buNone/>
              <a:defRPr sz="2100" b="1"/>
            </a:lvl8pPr>
            <a:lvl9pPr marL="487619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25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23" indent="0">
              <a:buNone/>
              <a:defRPr sz="2700" b="1"/>
            </a:lvl2pPr>
            <a:lvl3pPr marL="1219050" indent="0">
              <a:buNone/>
              <a:defRPr sz="2400" b="1"/>
            </a:lvl3pPr>
            <a:lvl4pPr marL="1828573" indent="0">
              <a:buNone/>
              <a:defRPr sz="2100" b="1"/>
            </a:lvl4pPr>
            <a:lvl5pPr marL="2438098" indent="0">
              <a:buNone/>
              <a:defRPr sz="2100" b="1"/>
            </a:lvl5pPr>
            <a:lvl6pPr marL="3047620" indent="0">
              <a:buNone/>
              <a:defRPr sz="2100" b="1"/>
            </a:lvl6pPr>
            <a:lvl7pPr marL="3657143" indent="0">
              <a:buNone/>
              <a:defRPr sz="2100" b="1"/>
            </a:lvl7pPr>
            <a:lvl8pPr marL="4266667" indent="0">
              <a:buNone/>
              <a:defRPr sz="2100" b="1"/>
            </a:lvl8pPr>
            <a:lvl9pPr marL="487619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25" y="1792224"/>
            <a:ext cx="5242983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55C0-EC1B-43E5-853A-8A7C593E95F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EEN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3" y="4453128"/>
            <a:ext cx="5242983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2AF3-12F4-4C53-9520-5DE735DF186C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EEN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FF9A-4F94-45D7-81D9-2697C981929B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8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6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85" marR="0" indent="-230685" algn="l" defTabSz="121902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85" marR="0" lvl="0" indent="-230685" algn="l" defTabSz="121902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6" name="Picture 5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8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-MAGENTA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ECOM_Gradients_orange-purpl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008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8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6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60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85" marR="0" indent="-230685" algn="l" defTabSz="121902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85" marR="0" lvl="0" indent="-230685" algn="l" defTabSz="121902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7" name="Picture 6" descr="AECOM_Logo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8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8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-MAGENTA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COM_Gradients_orange-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8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467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0F57-CD6F-45E2-8018-91FFE5D0CD30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685" indent="-230685">
              <a:buFont typeface="Arial" pitchFamily="34" charset="0"/>
              <a:buChar char="•"/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5437" indent="-243381">
              <a:buFont typeface="Arial" pitchFamily="34" charset="0"/>
              <a:buChar char="–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40194" indent="-230685">
              <a:buFont typeface="Arial" pitchFamily="34" charset="0"/>
              <a:buChar char="•"/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E85C-06F5-481F-BCC2-032CF3FE58E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RANGE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0" y="1371600"/>
            <a:ext cx="5242981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958C-444D-45D7-8169-FDAC51E03A4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ORANGE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201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26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26" y="1792224"/>
            <a:ext cx="5242983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55C0-EC1B-43E5-853A-8A7C593E95F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RANGE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5" y="4453128"/>
            <a:ext cx="5242983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2AF3-12F4-4C53-9520-5DE735DF186C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RANG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FF9A-4F94-45D7-81D9-2697C981929B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9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7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80" marR="0" indent="-230680" algn="l" defTabSz="121899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80" marR="0" lvl="0" indent="-230680" algn="l" defTabSz="121899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6" name="Picture 5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9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-BLU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007608"/>
          </a:xfrm>
          <a:prstGeom prst="rect">
            <a:avLst/>
          </a:prstGeom>
          <a:gradFill flip="none" rotWithShape="1">
            <a:gsLst>
              <a:gs pos="2000">
                <a:schemeClr val="accent4"/>
              </a:gs>
              <a:gs pos="98000">
                <a:srgbClr val="00B5E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9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7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609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80" marR="0" indent="-230680" algn="l" defTabSz="121899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80" marR="0" lvl="0" indent="-230680" algn="l" defTabSz="121899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10" name="Picture 9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9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9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-BLU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4"/>
              </a:gs>
              <a:gs pos="98000">
                <a:srgbClr val="00B5E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9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467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March 10–13,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680" indent="-230680">
              <a:buFont typeface="Arial" pitchFamily="34" charset="0"/>
              <a:buChar char="•"/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5424" indent="-243375">
              <a:buFont typeface="Arial" pitchFamily="34" charset="0"/>
              <a:buChar char="–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40174" indent="-230680">
              <a:buFont typeface="Arial" pitchFamily="34" charset="0"/>
              <a:buChar char="•"/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March 10–13,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AGENTA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0" y="1371600"/>
            <a:ext cx="5242981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March 10–13,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467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MAGENTA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202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491" indent="0">
              <a:buNone/>
              <a:defRPr sz="2700" b="1"/>
            </a:lvl2pPr>
            <a:lvl3pPr marL="1218990" indent="0">
              <a:buNone/>
              <a:defRPr sz="2400" b="1"/>
            </a:lvl3pPr>
            <a:lvl4pPr marL="1828482" indent="0">
              <a:buNone/>
              <a:defRPr sz="2100" b="1"/>
            </a:lvl4pPr>
            <a:lvl5pPr marL="2437978" indent="0">
              <a:buNone/>
              <a:defRPr sz="2100" b="1"/>
            </a:lvl5pPr>
            <a:lvl6pPr marL="3047468" indent="0">
              <a:buNone/>
              <a:defRPr sz="2100" b="1"/>
            </a:lvl6pPr>
            <a:lvl7pPr marL="3656959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27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491" indent="0">
              <a:buNone/>
              <a:defRPr sz="2700" b="1"/>
            </a:lvl2pPr>
            <a:lvl3pPr marL="1218990" indent="0">
              <a:buNone/>
              <a:defRPr sz="2400" b="1"/>
            </a:lvl3pPr>
            <a:lvl4pPr marL="1828482" indent="0">
              <a:buNone/>
              <a:defRPr sz="2100" b="1"/>
            </a:lvl4pPr>
            <a:lvl5pPr marL="2437978" indent="0">
              <a:buNone/>
              <a:defRPr sz="2100" b="1"/>
            </a:lvl5pPr>
            <a:lvl6pPr marL="3047468" indent="0">
              <a:buNone/>
              <a:defRPr sz="2100" b="1"/>
            </a:lvl6pPr>
            <a:lvl7pPr marL="3656959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27" y="1792224"/>
            <a:ext cx="5242983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March 10–13, 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AGENTA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6" y="4453128"/>
            <a:ext cx="5242983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March 10–13,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AGENTA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March 10–13, 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430970"/>
            <a:ext cx="2389717" cy="155575"/>
          </a:xfrm>
        </p:spPr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1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3476626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pic>
        <p:nvPicPr>
          <p:cNvPr id="7" name="Picture 6" descr="AECOM_Logo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1"/>
            <a:ext cx="1513412" cy="454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Optional Phot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COM_Logo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1"/>
            <a:ext cx="1513412" cy="454023"/>
          </a:xfrm>
          <a:prstGeom prst="rect">
            <a:avLst/>
          </a:prstGeom>
        </p:spPr>
      </p:pic>
      <p:pic>
        <p:nvPicPr>
          <p:cNvPr id="8" name="Picture 7" descr="Bridge image_42-19280666_crop.jpg"/>
          <p:cNvPicPr>
            <a:picLocks noChangeAspect="1"/>
          </p:cNvPicPr>
          <p:nvPr/>
        </p:nvPicPr>
        <p:blipFill>
          <a:blip r:embed="rId3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008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1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3476626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" y="0"/>
            <a:ext cx="12191003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1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467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0F57-CD6F-45E2-8018-91FFE5D0CD30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712" indent="-230712">
              <a:buFont typeface="Arial" pitchFamily="34" charset="0"/>
              <a:buChar char="•"/>
              <a:defRPr/>
            </a:lvl2pPr>
            <a:lvl3pPr marL="535504" indent="-243411">
              <a:buFont typeface="Arial" pitchFamily="34" charset="0"/>
              <a:buChar char="–"/>
              <a:defRPr/>
            </a:lvl3pPr>
            <a:lvl4pPr marL="840296" indent="-230712">
              <a:buFont typeface="Arial" pitchFamily="34" charset="0"/>
              <a:buChar char="•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E85C-06F5-481F-BCC2-032CF3FE58E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CK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18" y="1371600"/>
            <a:ext cx="5242981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958C-444D-45D7-8169-FDAC51E03A4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BLACK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194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19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19" y="1792224"/>
            <a:ext cx="5242983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55C0-EC1B-43E5-853A-8A7C593E95F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701" indent="-230701">
              <a:buFont typeface="Arial" pitchFamily="34" charset="0"/>
              <a:buChar char="•"/>
              <a:defRPr/>
            </a:lvl2pPr>
            <a:lvl3pPr marL="535477" indent="-243399">
              <a:buFont typeface="Arial" pitchFamily="34" charset="0"/>
              <a:buChar char="–"/>
              <a:defRPr/>
            </a:lvl3pPr>
            <a:lvl4pPr marL="840254" indent="-230701">
              <a:buFont typeface="Arial" pitchFamily="34" charset="0"/>
              <a:buChar char="•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CK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18" y="4453128"/>
            <a:ext cx="5242983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2AF3-12F4-4C53-9520-5DE735DF186C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FF9A-4F94-45D7-81D9-2697C981929B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B92E-07B5-4569-8834-19F6E2880DB5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701" marR="0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701" marR="0" lvl="0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6" name="Picture 5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4"/>
            <a:ext cx="1513412" cy="45402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-GREEN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007608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98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pic>
        <p:nvPicPr>
          <p:cNvPr id="8" name="Picture 7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4"/>
            <a:ext cx="1513412" cy="454023"/>
          </a:xfrm>
          <a:prstGeom prst="rect">
            <a:avLst/>
          </a:prstGeom>
        </p:spPr>
      </p:pic>
    </p:spTree>
  </p:cSld>
  <p:clrMapOvr>
    <a:masterClrMapping/>
  </p:clrMapOvr>
  <p:hf sldNum="0"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-GREEN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1"/>
              </a:gs>
              <a:gs pos="98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4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02660" marR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1pPr>
            <a:lvl2pPr marL="609555" marR="0" indent="-304776" algn="l" defTabSz="121911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lvl2pPr>
            <a:lvl3pPr marL="914332" marR="0" indent="-298427" algn="l" defTabSz="12191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lvl3pPr>
            <a:lvl4pPr marL="1219110" marR="0" indent="-230701" algn="l" defTabSz="12191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  <a:p>
            <a:pPr marL="302660" marR="0" lvl="3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0F57-CD6F-45E2-8018-91FFE5D0CD30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701" indent="-230701">
              <a:buFont typeface="Arial" pitchFamily="34" charset="0"/>
              <a:buChar char="•"/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5477" indent="-243399">
              <a:buFont typeface="Arial" pitchFamily="34" charset="0"/>
              <a:buChar char="–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40254" indent="-230701">
              <a:buFont typeface="Arial" pitchFamily="34" charset="0"/>
              <a:buChar char="•"/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marL="230701" marR="0" lvl="0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230701" marR="0" lvl="1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230701" marR="0" lvl="2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230701" marR="0" lvl="3" indent="-230701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E85C-06F5-481F-BCC2-032CF3FE58E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UE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lang="en-US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  <a:p>
            <a:pPr marL="302660" marR="0" lvl="3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0" y="1371600"/>
            <a:ext cx="5242981" cy="4637088"/>
          </a:xfrm>
        </p:spPr>
        <p:txBody>
          <a:bodyPr/>
          <a:lstStyle>
            <a:lvl1pPr>
              <a:defRPr lang="en-US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  <a:p>
            <a:pPr marL="302660" marR="0" lvl="3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958C-444D-45D7-8169-FDAC51E03A4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CK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0" y="1371600"/>
            <a:ext cx="5242981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BLUE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197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55" indent="0">
              <a:buNone/>
              <a:defRPr sz="2700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00" b="1"/>
            </a:lvl4pPr>
            <a:lvl5pPr marL="2438218" indent="0">
              <a:buNone/>
              <a:defRPr sz="2100" b="1"/>
            </a:lvl5pPr>
            <a:lvl6pPr marL="3047772" indent="0">
              <a:buNone/>
              <a:defRPr sz="2100" b="1"/>
            </a:lvl6pPr>
            <a:lvl7pPr marL="3657327" indent="0">
              <a:buNone/>
              <a:defRPr sz="2100" b="1"/>
            </a:lvl7pPr>
            <a:lvl8pPr marL="4266880" indent="0">
              <a:buNone/>
              <a:defRPr sz="2100" b="1"/>
            </a:lvl8pPr>
            <a:lvl9pPr marL="487643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  <a:p>
            <a:pPr marL="302660" marR="0" lvl="3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22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55" indent="0">
              <a:buNone/>
              <a:defRPr sz="2700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00" b="1"/>
            </a:lvl4pPr>
            <a:lvl5pPr marL="2438218" indent="0">
              <a:buNone/>
              <a:defRPr sz="2100" b="1"/>
            </a:lvl5pPr>
            <a:lvl6pPr marL="3047772" indent="0">
              <a:buNone/>
              <a:defRPr sz="2100" b="1"/>
            </a:lvl6pPr>
            <a:lvl7pPr marL="3657327" indent="0">
              <a:buNone/>
              <a:defRPr sz="2100" b="1"/>
            </a:lvl7pPr>
            <a:lvl8pPr marL="4266880" indent="0">
              <a:buNone/>
              <a:defRPr sz="2100" b="1"/>
            </a:lvl8pPr>
            <a:lvl9pPr marL="487643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22" y="1792224"/>
            <a:ext cx="5242983" cy="4216464"/>
          </a:xfrm>
        </p:spPr>
        <p:txBody>
          <a:bodyPr/>
          <a:lstStyle>
            <a:lvl1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  <a:p>
            <a:pPr marL="302660" marR="0" lvl="3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55C0-EC1B-43E5-853A-8A7C593E95F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UE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1" y="4453128"/>
            <a:ext cx="5242983" cy="1555560"/>
          </a:xfrm>
        </p:spPr>
        <p:txBody>
          <a:bodyPr/>
          <a:lstStyle>
            <a:lvl1pPr>
              <a:def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Click to edit Master text styles</a:t>
            </a:r>
          </a:p>
          <a:p>
            <a:pPr marL="302660" marR="0" lvl="1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Second level</a:t>
            </a:r>
          </a:p>
          <a:p>
            <a:pPr marL="302660" marR="0" lvl="2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</a:pPr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2AF3-12F4-4C53-9520-5DE735DF186C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FF9A-4F94-45D7-81D9-2697C981929B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5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3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  <p:pic>
        <p:nvPicPr>
          <p:cNvPr id="6" name="Picture 5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5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-ORANG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007608"/>
          </a:xfrm>
          <a:prstGeom prst="rect">
            <a:avLst/>
          </a:prstGeom>
          <a:gradFill flip="none" rotWithShape="1">
            <a:gsLst>
              <a:gs pos="2000">
                <a:srgbClr val="7FBB42"/>
              </a:gs>
              <a:gs pos="98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5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3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96" marR="0" indent="-230696" algn="l" defTabSz="121908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96" marR="0" lvl="0" indent="-230696" algn="l" defTabSz="121908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10" name="Picture 9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5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5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-ORANG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rgbClr val="7FBB42"/>
              </a:gs>
              <a:gs pos="98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5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467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0F57-CD6F-45E2-8018-91FFE5D0CD30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696" indent="-230696">
              <a:buFont typeface="Arial" pitchFamily="34" charset="0"/>
              <a:buChar char="•"/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5464" indent="-243393">
              <a:buFont typeface="Arial" pitchFamily="34" charset="0"/>
              <a:buChar char="–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40234" indent="-230696">
              <a:buFont typeface="Arial" pitchFamily="34" charset="0"/>
              <a:buChar char="•"/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E85C-06F5-481F-BCC2-032CF3FE58E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EEN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0" y="1371600"/>
            <a:ext cx="5242981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958C-444D-45D7-8169-FDAC51E03A4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BLACK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197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55" indent="0">
              <a:buNone/>
              <a:defRPr sz="2700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00" b="1"/>
            </a:lvl4pPr>
            <a:lvl5pPr marL="2438218" indent="0">
              <a:buNone/>
              <a:defRPr sz="2100" b="1"/>
            </a:lvl5pPr>
            <a:lvl6pPr marL="3047772" indent="0">
              <a:buNone/>
              <a:defRPr sz="2100" b="1"/>
            </a:lvl6pPr>
            <a:lvl7pPr marL="3657327" indent="0">
              <a:buNone/>
              <a:defRPr sz="2100" b="1"/>
            </a:lvl7pPr>
            <a:lvl8pPr marL="4266880" indent="0">
              <a:buNone/>
              <a:defRPr sz="2100" b="1"/>
            </a:lvl8pPr>
            <a:lvl9pPr marL="487643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22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55" indent="0">
              <a:buNone/>
              <a:defRPr sz="2700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00" b="1"/>
            </a:lvl4pPr>
            <a:lvl5pPr marL="2438218" indent="0">
              <a:buNone/>
              <a:defRPr sz="2100" b="1"/>
            </a:lvl5pPr>
            <a:lvl6pPr marL="3047772" indent="0">
              <a:buNone/>
              <a:defRPr sz="2100" b="1"/>
            </a:lvl6pPr>
            <a:lvl7pPr marL="3657327" indent="0">
              <a:buNone/>
              <a:defRPr sz="2100" b="1"/>
            </a:lvl7pPr>
            <a:lvl8pPr marL="4266880" indent="0">
              <a:buNone/>
              <a:defRPr sz="2100" b="1"/>
            </a:lvl8pPr>
            <a:lvl9pPr marL="487643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22" y="1792224"/>
            <a:ext cx="5242983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GREEN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198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39" indent="0">
              <a:buNone/>
              <a:defRPr sz="2700" b="1"/>
            </a:lvl2pPr>
            <a:lvl3pPr marL="1219080" indent="0">
              <a:buNone/>
              <a:defRPr sz="2400" b="1"/>
            </a:lvl3pPr>
            <a:lvl4pPr marL="1828618" indent="0">
              <a:buNone/>
              <a:defRPr sz="2100" b="1"/>
            </a:lvl4pPr>
            <a:lvl5pPr marL="2438158" indent="0">
              <a:buNone/>
              <a:defRPr sz="2100" b="1"/>
            </a:lvl5pPr>
            <a:lvl6pPr marL="3047696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23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39" indent="0">
              <a:buNone/>
              <a:defRPr sz="2700" b="1"/>
            </a:lvl2pPr>
            <a:lvl3pPr marL="1219080" indent="0">
              <a:buNone/>
              <a:defRPr sz="2400" b="1"/>
            </a:lvl3pPr>
            <a:lvl4pPr marL="1828618" indent="0">
              <a:buNone/>
              <a:defRPr sz="2100" b="1"/>
            </a:lvl4pPr>
            <a:lvl5pPr marL="2438158" indent="0">
              <a:buNone/>
              <a:defRPr sz="2100" b="1"/>
            </a:lvl5pPr>
            <a:lvl6pPr marL="3047696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3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23" y="1792224"/>
            <a:ext cx="5242983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55C0-EC1B-43E5-853A-8A7C593E95F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EEN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2" y="4453128"/>
            <a:ext cx="5242983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2AF3-12F4-4C53-9520-5DE735DF186C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EEN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FF9A-4F94-45D7-81D9-2697C981929B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6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5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90" marR="0" indent="-230690" algn="l" defTabSz="121905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90" marR="0" lvl="0" indent="-230690" algn="l" defTabSz="121905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6" name="Picture 5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7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-MAGENTA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ECOM_Gradients_orange-purpl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008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6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5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609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90" marR="0" indent="-230690" algn="l" defTabSz="121905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90" marR="0" lvl="0" indent="-230690" algn="l" defTabSz="121905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7" name="Picture 6" descr="AECOM_Logo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7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6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-MAGENTA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COM_Gradients_orange-purpl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6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467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0F57-CD6F-45E2-8018-91FFE5D0CD30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690" indent="-230690">
              <a:buFont typeface="Arial" pitchFamily="34" charset="0"/>
              <a:buChar char="•"/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5451" indent="-243387">
              <a:buFont typeface="Arial" pitchFamily="34" charset="0"/>
              <a:buChar char="–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40214" indent="-230690">
              <a:buFont typeface="Arial" pitchFamily="34" charset="0"/>
              <a:buChar char="•"/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E85C-06F5-481F-BCC2-032CF3FE58E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RANGE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0" y="1371600"/>
            <a:ext cx="5242981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958C-444D-45D7-8169-FDAC51E03A4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CK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1" y="4453128"/>
            <a:ext cx="5242983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ORANGE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199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23" indent="0">
              <a:buNone/>
              <a:defRPr sz="2700" b="1"/>
            </a:lvl2pPr>
            <a:lvl3pPr marL="1219050" indent="0">
              <a:buNone/>
              <a:defRPr sz="2400" b="1"/>
            </a:lvl3pPr>
            <a:lvl4pPr marL="1828573" indent="0">
              <a:buNone/>
              <a:defRPr sz="2100" b="1"/>
            </a:lvl4pPr>
            <a:lvl5pPr marL="2438098" indent="0">
              <a:buNone/>
              <a:defRPr sz="2100" b="1"/>
            </a:lvl5pPr>
            <a:lvl6pPr marL="3047620" indent="0">
              <a:buNone/>
              <a:defRPr sz="2100" b="1"/>
            </a:lvl6pPr>
            <a:lvl7pPr marL="3657143" indent="0">
              <a:buNone/>
              <a:defRPr sz="2100" b="1"/>
            </a:lvl7pPr>
            <a:lvl8pPr marL="4266667" indent="0">
              <a:buNone/>
              <a:defRPr sz="2100" b="1"/>
            </a:lvl8pPr>
            <a:lvl9pPr marL="487619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25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23" indent="0">
              <a:buNone/>
              <a:defRPr sz="2700" b="1"/>
            </a:lvl2pPr>
            <a:lvl3pPr marL="1219050" indent="0">
              <a:buNone/>
              <a:defRPr sz="2400" b="1"/>
            </a:lvl3pPr>
            <a:lvl4pPr marL="1828573" indent="0">
              <a:buNone/>
              <a:defRPr sz="2100" b="1"/>
            </a:lvl4pPr>
            <a:lvl5pPr marL="2438098" indent="0">
              <a:buNone/>
              <a:defRPr sz="2100" b="1"/>
            </a:lvl5pPr>
            <a:lvl6pPr marL="3047620" indent="0">
              <a:buNone/>
              <a:defRPr sz="2100" b="1"/>
            </a:lvl6pPr>
            <a:lvl7pPr marL="3657143" indent="0">
              <a:buNone/>
              <a:defRPr sz="2100" b="1"/>
            </a:lvl7pPr>
            <a:lvl8pPr marL="4266667" indent="0">
              <a:buNone/>
              <a:defRPr sz="2100" b="1"/>
            </a:lvl8pPr>
            <a:lvl9pPr marL="487619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25" y="1792224"/>
            <a:ext cx="5242983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55C0-EC1B-43E5-853A-8A7C593E95F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RANGE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3" y="4453128"/>
            <a:ext cx="5242983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2AF3-12F4-4C53-9520-5DE735DF186C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RANG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FF9A-4F94-45D7-81D9-2697C981929B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8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6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85" marR="0" indent="-230685" algn="l" defTabSz="121902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85" marR="0" lvl="0" indent="-230685" algn="l" defTabSz="121902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6" name="Picture 5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8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-BLU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007608"/>
          </a:xfrm>
          <a:prstGeom prst="rect">
            <a:avLst/>
          </a:prstGeom>
          <a:gradFill flip="none" rotWithShape="1">
            <a:gsLst>
              <a:gs pos="2000">
                <a:schemeClr val="accent4"/>
              </a:gs>
              <a:gs pos="98000">
                <a:srgbClr val="00B5E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8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6" y="3476627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/>
              </a:defRPr>
            </a:lvl1pPr>
            <a:lvl2pPr marL="60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230685" marR="0" indent="-230685" algn="l" defTabSz="121902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</a:lstStyle>
          <a:p>
            <a:pPr marL="230685" marR="0" lvl="0" indent="-230685" algn="l" defTabSz="121902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Month Day, Year</a:t>
            </a:r>
          </a:p>
          <a:p>
            <a:pPr lvl="0"/>
            <a:endParaRPr lang="en-US" dirty="0"/>
          </a:p>
        </p:txBody>
      </p:sp>
      <p:pic>
        <p:nvPicPr>
          <p:cNvPr id="10" name="Picture 9" descr="AECOM_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6651" y="6164678"/>
            <a:ext cx="1513412" cy="4540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8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-BLUE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chemeClr val="accent4"/>
              </a:gs>
              <a:gs pos="98000">
                <a:srgbClr val="00B5E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16058"/>
            <a:ext cx="10972800" cy="1603375"/>
          </a:xfrm>
        </p:spPr>
        <p:txBody>
          <a:bodyPr/>
          <a:lstStyle>
            <a:lvl1pPr>
              <a:lnSpc>
                <a:spcPts val="5333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467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0F57-CD6F-45E2-8018-91FFE5D0CD30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GENTA_Title and Content_Smaller F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None/>
              <a:defRPr sz="2700" b="1"/>
            </a:lvl1pPr>
            <a:lvl2pPr marL="230685" indent="-230685">
              <a:buFont typeface="Arial" pitchFamily="34" charset="0"/>
              <a:buChar char="•"/>
              <a:defRPr lang="en-US" sz="27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5437" indent="-243381">
              <a:buFont typeface="Arial" pitchFamily="34" charset="0"/>
              <a:buChar char="–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40194" indent="-230685">
              <a:buFont typeface="Arial" pitchFamily="34" charset="0"/>
              <a:buChar char="•"/>
              <a:defRPr lang="en-US" sz="21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E85C-06F5-481F-BCC2-032CF3FE58E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AGENTA_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984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0" y="1371600"/>
            <a:ext cx="5242981" cy="46370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5958C-444D-45D7-8169-FDAC51E03A4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MAGENTA_2-Column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201"/>
            <a:ext cx="5242984" cy="25615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92224"/>
            <a:ext cx="5242984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426" y="1415365"/>
            <a:ext cx="5242983" cy="2488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426" y="1792224"/>
            <a:ext cx="5242983" cy="421646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55C0-EC1B-43E5-853A-8A7C593E95FF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AGENTA_2-Column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453128"/>
            <a:ext cx="5242984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425" y="4453128"/>
            <a:ext cx="5242983" cy="1555560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2AF3-12F4-4C53-9520-5DE735DF186C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AGENTA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FF9A-4F94-45D7-81D9-2697C981929B}" type="datetime4">
              <a:rPr lang="en-US" smtClean="0"/>
              <a:pPr/>
              <a:t>March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theme" Target="../theme/theme5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theme" Target="../theme/theme6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theme" Target="../theme/theme7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theme" Target="../theme/theme8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theme" Target="../theme/theme9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550027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5185" y="6550024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75" y="6396646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858" r:id="rId1"/>
    <p:sldLayoutId id="2147486859" r:id="rId2"/>
    <p:sldLayoutId id="2147486860" r:id="rId3"/>
    <p:sldLayoutId id="2147486861" r:id="rId4"/>
    <p:sldLayoutId id="2147486862" r:id="rId5"/>
    <p:sldLayoutId id="2147486863" r:id="rId6"/>
    <p:sldLayoutId id="2147486864" r:id="rId7"/>
    <p:sldLayoutId id="2147486865" r:id="rId8"/>
    <p:sldLayoutId id="2147486866" r:id="rId9"/>
    <p:sldLayoutId id="2147486867" r:id="rId10"/>
    <p:sldLayoutId id="2147486868" r:id="rId11"/>
    <p:sldLayoutId id="2147486869" r:id="rId12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1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0701" indent="-230701" algn="l" defTabSz="1219110" rtl="0" eaLnBrk="1" latinLnBrk="0" hangingPunct="1">
        <a:spcBef>
          <a:spcPts val="16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09555" indent="-304776" algn="l" defTabSz="1219110" rtl="0" eaLnBrk="1" latinLnBrk="0" hangingPunct="1">
        <a:spcBef>
          <a:spcPts val="533"/>
        </a:spcBef>
        <a:buFont typeface="Arial" pitchFamily="34" charset="0"/>
        <a:buChar char="–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332" indent="-230701" algn="l" defTabSz="121911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110" indent="-230701" algn="l" defTabSz="121911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994" indent="-304776" algn="l" defTabSz="121911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548" indent="-304776" algn="l" defTabSz="121911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1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121911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1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02652" marR="0" lvl="0" indent="-302652" algn="l" defTabSz="121908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609539" marR="0" lvl="1" indent="-304768" algn="l" defTabSz="121908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914309" marR="0" lvl="2" indent="-298419" algn="l" defTabSz="12190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7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6ECFDF4-243F-487D-9CE3-7672903C2519}" type="datetime4">
              <a:rPr lang="en-US" smtClean="0"/>
              <a:pPr/>
              <a:t>March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7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75" y="6277583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04" r:id="rId1"/>
    <p:sldLayoutId id="2147486905" r:id="rId2"/>
    <p:sldLayoutId id="2147486906" r:id="rId3"/>
    <p:sldLayoutId id="2147486907" r:id="rId4"/>
    <p:sldLayoutId id="2147486908" r:id="rId5"/>
    <p:sldLayoutId id="2147486909" r:id="rId6"/>
    <p:sldLayoutId id="2147486910" r:id="rId7"/>
    <p:sldLayoutId id="2147486911" r:id="rId8"/>
    <p:sldLayoutId id="2147486912" r:id="rId9"/>
    <p:sldLayoutId id="2147486913" r:id="rId10"/>
  </p:sldLayoutIdLst>
  <p:hf hdr="0"/>
  <p:txStyles>
    <p:titleStyle>
      <a:lvl1pPr algn="l" defTabSz="1219080" rtl="0" eaLnBrk="1" latinLnBrk="0" hangingPunct="1">
        <a:spcBef>
          <a:spcPct val="0"/>
        </a:spcBef>
        <a:buNone/>
        <a:defRPr sz="3200" b="1" kern="1200">
          <a:solidFill>
            <a:schemeClr val="accent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2652" marR="0" indent="-302652" algn="l" defTabSz="1219080" rtl="0" eaLnBrk="1" fontAlgn="auto" latinLnBrk="0" hangingPunct="1">
        <a:lnSpc>
          <a:spcPct val="100000"/>
        </a:lnSpc>
        <a:spcBef>
          <a:spcPts val="1600"/>
        </a:spcBef>
        <a:spcAft>
          <a:spcPts val="0"/>
        </a:spcAft>
        <a:buClrTx/>
        <a:buSzTx/>
        <a:buFont typeface="Arial" pitchFamily="34" charset="0"/>
        <a:buChar char="–"/>
        <a:tabLst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09539" marR="0" indent="-304768" algn="l" defTabSz="121908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Tx/>
        <a:buSzTx/>
        <a:buFont typeface="Arial" pitchFamily="34" charset="0"/>
        <a:buChar char="•"/>
        <a:tabLst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309" marR="0" indent="-298419" algn="l" defTabSz="121908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080" indent="-230696" algn="l" defTabSz="121908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926" indent="-304768" algn="l" defTabSz="121908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46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02644" marR="0" lvl="0" indent="-302644" algn="l" defTabSz="121905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609523" marR="0" lvl="1" indent="-304760" algn="l" defTabSz="121905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914286" marR="0" lvl="2" indent="-298411" algn="l" defTabSz="12190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9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6ECFDF4-243F-487D-9CE3-7672903C2519}" type="datetime4">
              <a:rPr lang="en-US" smtClean="0"/>
              <a:pPr/>
              <a:t>March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9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75" y="6277583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15" r:id="rId1"/>
    <p:sldLayoutId id="2147486916" r:id="rId2"/>
    <p:sldLayoutId id="2147486917" r:id="rId3"/>
    <p:sldLayoutId id="2147486918" r:id="rId4"/>
    <p:sldLayoutId id="2147486919" r:id="rId5"/>
    <p:sldLayoutId id="2147486920" r:id="rId6"/>
    <p:sldLayoutId id="2147486921" r:id="rId7"/>
    <p:sldLayoutId id="2147486922" r:id="rId8"/>
    <p:sldLayoutId id="2147486923" r:id="rId9"/>
    <p:sldLayoutId id="2147486924" r:id="rId10"/>
  </p:sldLayoutIdLst>
  <p:hf hdr="0"/>
  <p:txStyles>
    <p:titleStyle>
      <a:lvl1pPr algn="l" defTabSz="1219050" rtl="0" eaLnBrk="1" latinLnBrk="0" hangingPunct="1">
        <a:spcBef>
          <a:spcPct val="0"/>
        </a:spcBef>
        <a:buNone/>
        <a:defRPr sz="3200" b="1" kern="1200">
          <a:solidFill>
            <a:schemeClr val="accent3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2644" marR="0" indent="-302644" algn="l" defTabSz="1219050" rtl="0" eaLnBrk="1" fontAlgn="auto" latinLnBrk="0" hangingPunct="1">
        <a:lnSpc>
          <a:spcPct val="100000"/>
        </a:lnSpc>
        <a:spcBef>
          <a:spcPts val="1600"/>
        </a:spcBef>
        <a:spcAft>
          <a:spcPts val="0"/>
        </a:spcAft>
        <a:buClrTx/>
        <a:buSzTx/>
        <a:buFont typeface="Arial" pitchFamily="34" charset="0"/>
        <a:buChar char="–"/>
        <a:tabLst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09523" marR="0" indent="-304760" algn="l" defTabSz="121905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Tx/>
        <a:buSzTx/>
        <a:buFont typeface="Arial" pitchFamily="34" charset="0"/>
        <a:buChar char="•"/>
        <a:tabLst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286" marR="0" indent="-298411" algn="l" defTabSz="121905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050" indent="-230690" algn="l" defTabSz="121905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858" indent="-304760" algn="l" defTabSz="121905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380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6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430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3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5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8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2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7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1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02636" marR="0" lvl="0" indent="-302636" algn="l" defTabSz="121902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609507" marR="0" lvl="1" indent="-304752" algn="l" defTabSz="121902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914264" marR="0" lvl="2" indent="-298403" algn="l" defTabSz="12190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70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March 10–13,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70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Custom </a:t>
            </a:r>
            <a:r>
              <a:rPr lang="en-US" dirty="0" err="1" smtClean="0"/>
              <a:t>Infowindows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75" y="6277583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26" r:id="rId1"/>
    <p:sldLayoutId id="2147486927" r:id="rId2"/>
    <p:sldLayoutId id="2147486928" r:id="rId3"/>
    <p:sldLayoutId id="2147486929" r:id="rId4"/>
    <p:sldLayoutId id="2147486930" r:id="rId5"/>
    <p:sldLayoutId id="2147486931" r:id="rId6"/>
    <p:sldLayoutId id="2147486932" r:id="rId7"/>
    <p:sldLayoutId id="2147486933" r:id="rId8"/>
    <p:sldLayoutId id="2147486934" r:id="rId9"/>
    <p:sldLayoutId id="2147486935" r:id="rId10"/>
  </p:sldLayoutIdLst>
  <p:hf hdr="0"/>
  <p:txStyles>
    <p:titleStyle>
      <a:lvl1pPr algn="l" defTabSz="1219020" rtl="0" eaLnBrk="1" latinLnBrk="0" hangingPunct="1">
        <a:spcBef>
          <a:spcPct val="0"/>
        </a:spcBef>
        <a:buNone/>
        <a:defRPr sz="3200" b="1" kern="1200">
          <a:solidFill>
            <a:schemeClr val="accent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2636" marR="0" indent="-302636" algn="l" defTabSz="1219020" rtl="0" eaLnBrk="1" fontAlgn="auto" latinLnBrk="0" hangingPunct="1">
        <a:lnSpc>
          <a:spcPct val="100000"/>
        </a:lnSpc>
        <a:spcBef>
          <a:spcPts val="1600"/>
        </a:spcBef>
        <a:spcAft>
          <a:spcPts val="0"/>
        </a:spcAft>
        <a:buClrTx/>
        <a:buSzTx/>
        <a:buFont typeface="Arial" pitchFamily="34" charset="0"/>
        <a:buChar char="–"/>
        <a:tabLst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09507" marR="0" indent="-304752" algn="l" defTabSz="121902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Tx/>
        <a:buSzTx/>
        <a:buFont typeface="Arial" pitchFamily="34" charset="0"/>
        <a:buChar char="•"/>
        <a:tabLst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264" marR="0" indent="-298403" algn="l" defTabSz="121902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020" indent="-230685" algn="l" defTabSz="121902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90" indent="-304752" algn="l" defTabSz="121902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96" indent="-304752" algn="l" defTabSz="121902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8" indent="-304752" algn="l" defTabSz="121902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6" indent="-304752" algn="l" defTabSz="121902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4" indent="-304752" algn="l" defTabSz="121902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7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2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8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8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4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59" y="6430963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6ECFDF4-243F-487D-9CE3-7672903C2519}" type="datetime4">
              <a:rPr lang="en-US" smtClean="0"/>
              <a:pPr/>
              <a:t>March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3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6" y="643096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73" y="6277583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37" r:id="rId1"/>
    <p:sldLayoutId id="2147486938" r:id="rId2"/>
    <p:sldLayoutId id="2147486939" r:id="rId3"/>
    <p:sldLayoutId id="2147486940" r:id="rId4"/>
    <p:sldLayoutId id="2147486941" r:id="rId5"/>
    <p:sldLayoutId id="2147486942" r:id="rId6"/>
    <p:sldLayoutId id="2147486943" r:id="rId7"/>
    <p:sldLayoutId id="2147486944" r:id="rId8"/>
    <p:sldLayoutId id="2147486945" r:id="rId9"/>
    <p:sldLayoutId id="2147486946" r:id="rId10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7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0712" indent="-230712" algn="l" defTabSz="1219170" rtl="0" eaLnBrk="1" latinLnBrk="0" hangingPunct="1">
        <a:spcBef>
          <a:spcPts val="16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09585" indent="-304792" algn="l" defTabSz="1219170" rtl="0" eaLnBrk="1" latinLnBrk="0" hangingPunct="1">
        <a:spcBef>
          <a:spcPts val="533"/>
        </a:spcBef>
        <a:buFont typeface="Arial" pitchFamily="34" charset="0"/>
        <a:buChar char="–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377" indent="-230712" algn="l" defTabSz="121917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170" indent="-230712" algn="l" defTabSz="121917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02668" marR="0" lvl="0" indent="-302668" algn="l" defTabSz="121914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609570" marR="0" lvl="1" indent="-304784" algn="l" defTabSz="121914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Second level</a:t>
            </a:r>
          </a:p>
          <a:p>
            <a:pPr marL="914354" marR="0" lvl="2" indent="-298435" algn="l" defTabSz="12191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5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6ECFDF4-243F-487D-9CE3-7672903C2519}" type="datetime4">
              <a:rPr lang="en-US" smtClean="0"/>
              <a:pPr/>
              <a:t>March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5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74" y="6277583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48" r:id="rId1"/>
    <p:sldLayoutId id="2147486949" r:id="rId2"/>
    <p:sldLayoutId id="2147486950" r:id="rId3"/>
    <p:sldLayoutId id="2147486951" r:id="rId4"/>
    <p:sldLayoutId id="2147486952" r:id="rId5"/>
    <p:sldLayoutId id="2147486953" r:id="rId6"/>
    <p:sldLayoutId id="2147486954" r:id="rId7"/>
    <p:sldLayoutId id="2147486955" r:id="rId8"/>
    <p:sldLayoutId id="2147486956" r:id="rId9"/>
    <p:sldLayoutId id="2147486957" r:id="rId10"/>
  </p:sldLayoutIdLst>
  <p:hf hdr="0"/>
  <p:txStyles>
    <p:titleStyle>
      <a:lvl1pPr algn="l" defTabSz="1219140" rtl="0" eaLnBrk="1" latinLnBrk="0" hangingPunct="1">
        <a:spcBef>
          <a:spcPct val="0"/>
        </a:spcBef>
        <a:buNone/>
        <a:defRPr sz="32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0706" indent="-230706" algn="l" defTabSz="1219140" rtl="0" eaLnBrk="1" latinLnBrk="0" hangingPunct="1">
        <a:spcBef>
          <a:spcPts val="1600"/>
        </a:spcBef>
        <a:buFont typeface="Arial" pitchFamily="34" charset="0"/>
        <a:buChar char="•"/>
        <a:defRPr kumimoji="0" lang="en-US" sz="3200" b="0" i="0" u="none" strike="noStrike" kern="1200" cap="none" spc="0" normalizeH="0" baseline="0" noProof="0" dirty="0" smtClean="0">
          <a:ln>
            <a:noFill/>
          </a:ln>
          <a:solidFill>
            <a:srgbClr val="000000"/>
          </a:solidFill>
          <a:effectLst/>
          <a:uLnTx/>
          <a:uFillTx/>
          <a:latin typeface="Arial" pitchFamily="34" charset="0"/>
          <a:ea typeface="+mn-ea"/>
          <a:cs typeface="Arial" pitchFamily="34" charset="0"/>
        </a:defRPr>
      </a:lvl1pPr>
      <a:lvl2pPr marL="609570" indent="-304784" algn="l" defTabSz="1219140" rtl="0" eaLnBrk="1" latinLnBrk="0" hangingPunct="1">
        <a:spcBef>
          <a:spcPts val="533"/>
        </a:spcBef>
        <a:buFont typeface="Arial" pitchFamily="34" charset="0"/>
        <a:buChar char="–"/>
        <a:defRPr kumimoji="0" lang="en-US" sz="2700" b="0" i="0" u="none" strike="noStrike" kern="1200" cap="none" spc="0" normalizeH="0" baseline="0" noProof="0" dirty="0" smtClean="0">
          <a:ln>
            <a:noFill/>
          </a:ln>
          <a:solidFill>
            <a:srgbClr val="000000"/>
          </a:solidFill>
          <a:effectLst/>
          <a:uLnTx/>
          <a:uFillTx/>
          <a:latin typeface="Arial" pitchFamily="34" charset="0"/>
          <a:ea typeface="+mn-ea"/>
          <a:cs typeface="Arial" pitchFamily="34" charset="0"/>
        </a:defRPr>
      </a:lvl2pPr>
      <a:lvl3pPr marL="914354" indent="-230706" algn="l" defTabSz="1219140" rtl="0" eaLnBrk="1" latinLnBrk="0" hangingPunct="1">
        <a:spcBef>
          <a:spcPct val="20000"/>
        </a:spcBef>
        <a:buFont typeface="Arial" pitchFamily="34" charset="0"/>
        <a:buChar char="•"/>
        <a:defRPr kumimoji="0" lang="en-US" sz="2400" b="0" i="0" u="none" strike="noStrike" kern="1200" cap="none" spc="0" normalizeH="0" baseline="0" noProof="0" dirty="0" smtClean="0">
          <a:ln>
            <a:noFill/>
          </a:ln>
          <a:solidFill>
            <a:srgbClr val="000000"/>
          </a:solidFill>
          <a:effectLst/>
          <a:uLnTx/>
          <a:uFillTx/>
          <a:latin typeface="Arial" pitchFamily="34" charset="0"/>
          <a:ea typeface="+mn-ea"/>
          <a:cs typeface="Arial" pitchFamily="34" charset="0"/>
        </a:defRPr>
      </a:lvl3pPr>
      <a:lvl4pPr marL="1219140" indent="-230706" algn="l" defTabSz="121914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02660" marR="0" lvl="0" indent="-302660" algn="l" defTabSz="121911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609555" marR="0" lvl="1" indent="-304776" algn="l" defTabSz="121911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914332" marR="0" lvl="2" indent="-298427" algn="l" defTabSz="12191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6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6ECFDF4-243F-487D-9CE3-7672903C2519}" type="datetime4">
              <a:rPr lang="en-US" smtClean="0"/>
              <a:pPr/>
              <a:t>March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6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75" y="6277583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59" r:id="rId1"/>
    <p:sldLayoutId id="2147486960" r:id="rId2"/>
    <p:sldLayoutId id="2147486961" r:id="rId3"/>
    <p:sldLayoutId id="2147486962" r:id="rId4"/>
    <p:sldLayoutId id="2147486963" r:id="rId5"/>
    <p:sldLayoutId id="2147486964" r:id="rId6"/>
    <p:sldLayoutId id="2147486965" r:id="rId7"/>
    <p:sldLayoutId id="2147486966" r:id="rId8"/>
    <p:sldLayoutId id="2147486967" r:id="rId9"/>
    <p:sldLayoutId id="2147486968" r:id="rId10"/>
  </p:sldLayoutIdLst>
  <p:hf hdr="0"/>
  <p:txStyles>
    <p:titleStyle>
      <a:lvl1pPr algn="l" defTabSz="1219110" rtl="0" eaLnBrk="1" latinLnBrk="0" hangingPunct="1">
        <a:spcBef>
          <a:spcPct val="0"/>
        </a:spcBef>
        <a:buNone/>
        <a:defRPr sz="3200" b="1" kern="1200">
          <a:solidFill>
            <a:schemeClr val="accent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2660" marR="0" indent="-302660" algn="l" defTabSz="1219110" rtl="0" eaLnBrk="1" fontAlgn="auto" latinLnBrk="0" hangingPunct="1">
        <a:lnSpc>
          <a:spcPct val="100000"/>
        </a:lnSpc>
        <a:spcBef>
          <a:spcPts val="1600"/>
        </a:spcBef>
        <a:spcAft>
          <a:spcPts val="0"/>
        </a:spcAft>
        <a:buClrTx/>
        <a:buSzTx/>
        <a:buFont typeface="Arial" pitchFamily="34" charset="0"/>
        <a:buChar char="–"/>
        <a:tabLst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09555" marR="0" indent="-304776" algn="l" defTabSz="121911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Tx/>
        <a:buSzTx/>
        <a:buFont typeface="Arial" pitchFamily="34" charset="0"/>
        <a:buChar char="•"/>
        <a:tabLst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332" marR="0" indent="-298427" algn="l" defTabSz="121911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110" indent="-230701" algn="l" defTabSz="121911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994" indent="-304776" algn="l" defTabSz="121911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548" indent="-304776" algn="l" defTabSz="121911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1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121911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1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02652" marR="0" lvl="0" indent="-302652" algn="l" defTabSz="121908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609539" marR="0" lvl="1" indent="-304768" algn="l" defTabSz="121908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914309" marR="0" lvl="2" indent="-298419" algn="l" defTabSz="12190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7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6ECFDF4-243F-487D-9CE3-7672903C2519}" type="datetime4">
              <a:rPr lang="en-US" smtClean="0"/>
              <a:pPr/>
              <a:t>March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7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75" y="6277583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70" r:id="rId1"/>
    <p:sldLayoutId id="2147486971" r:id="rId2"/>
    <p:sldLayoutId id="2147486972" r:id="rId3"/>
    <p:sldLayoutId id="2147486973" r:id="rId4"/>
    <p:sldLayoutId id="2147486974" r:id="rId5"/>
    <p:sldLayoutId id="2147486975" r:id="rId6"/>
    <p:sldLayoutId id="2147486976" r:id="rId7"/>
    <p:sldLayoutId id="2147486977" r:id="rId8"/>
    <p:sldLayoutId id="2147486978" r:id="rId9"/>
    <p:sldLayoutId id="2147486979" r:id="rId10"/>
  </p:sldLayoutIdLst>
  <p:hf hdr="0"/>
  <p:txStyles>
    <p:titleStyle>
      <a:lvl1pPr algn="l" defTabSz="1219080" rtl="0" eaLnBrk="1" latinLnBrk="0" hangingPunct="1">
        <a:spcBef>
          <a:spcPct val="0"/>
        </a:spcBef>
        <a:buNone/>
        <a:defRPr sz="3200" b="1" kern="1200">
          <a:solidFill>
            <a:schemeClr val="accent3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2652" marR="0" indent="-302652" algn="l" defTabSz="1219080" rtl="0" eaLnBrk="1" fontAlgn="auto" latinLnBrk="0" hangingPunct="1">
        <a:lnSpc>
          <a:spcPct val="100000"/>
        </a:lnSpc>
        <a:spcBef>
          <a:spcPts val="1600"/>
        </a:spcBef>
        <a:spcAft>
          <a:spcPts val="0"/>
        </a:spcAft>
        <a:buClrTx/>
        <a:buSzTx/>
        <a:buFont typeface="Arial" pitchFamily="34" charset="0"/>
        <a:buChar char="–"/>
        <a:tabLst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09539" marR="0" indent="-304768" algn="l" defTabSz="121908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Tx/>
        <a:buSzTx/>
        <a:buFont typeface="Arial" pitchFamily="34" charset="0"/>
        <a:buChar char="•"/>
        <a:tabLst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309" marR="0" indent="-298419" algn="l" defTabSz="121908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080" indent="-230696" algn="l" defTabSz="121908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926" indent="-304768" algn="l" defTabSz="121908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46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121908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69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02644" marR="0" lvl="0" indent="-302644" algn="l" defTabSz="121905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609523" marR="0" lvl="1" indent="-304760" algn="l" defTabSz="121905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Second level</a:t>
            </a:r>
          </a:p>
          <a:p>
            <a:pPr marL="914286" marR="0" lvl="2" indent="-298411" algn="l" defTabSz="12190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9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6ECFDF4-243F-487D-9CE3-7672903C2519}" type="datetime4">
              <a:rPr lang="en-US" smtClean="0"/>
              <a:pPr/>
              <a:t>March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9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Page </a:t>
            </a:r>
            <a:fld id="{292FEF09-04D1-447B-9F98-7000E0D5D3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ECOM_Logo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75" y="6277583"/>
            <a:ext cx="1025692" cy="3077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981" r:id="rId1"/>
    <p:sldLayoutId id="2147486982" r:id="rId2"/>
    <p:sldLayoutId id="2147486983" r:id="rId3"/>
    <p:sldLayoutId id="2147486984" r:id="rId4"/>
    <p:sldLayoutId id="2147486985" r:id="rId5"/>
    <p:sldLayoutId id="2147486986" r:id="rId6"/>
    <p:sldLayoutId id="2147486987" r:id="rId7"/>
    <p:sldLayoutId id="2147486988" r:id="rId8"/>
    <p:sldLayoutId id="2147486989" r:id="rId9"/>
    <p:sldLayoutId id="2147486990" r:id="rId10"/>
  </p:sldLayoutIdLst>
  <p:hf hdr="0"/>
  <p:txStyles>
    <p:titleStyle>
      <a:lvl1pPr algn="l" defTabSz="1219050" rtl="0" eaLnBrk="1" latinLnBrk="0" hangingPunct="1">
        <a:spcBef>
          <a:spcPct val="0"/>
        </a:spcBef>
        <a:buNone/>
        <a:defRPr sz="3200" b="1" kern="1200">
          <a:solidFill>
            <a:schemeClr val="accent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2644" marR="0" indent="-302644" algn="l" defTabSz="1219050" rtl="0" eaLnBrk="1" fontAlgn="auto" latinLnBrk="0" hangingPunct="1">
        <a:lnSpc>
          <a:spcPct val="100000"/>
        </a:lnSpc>
        <a:spcBef>
          <a:spcPts val="1600"/>
        </a:spcBef>
        <a:spcAft>
          <a:spcPts val="0"/>
        </a:spcAft>
        <a:buClrTx/>
        <a:buSzTx/>
        <a:buFont typeface="Arial" pitchFamily="34" charset="0"/>
        <a:buChar char="–"/>
        <a:tabLst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09523" marR="0" indent="-304760" algn="l" defTabSz="121905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Tx/>
        <a:buSzTx/>
        <a:buFont typeface="Arial" pitchFamily="34" charset="0"/>
        <a:buChar char="•"/>
        <a:tabLst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286" marR="0" indent="-298411" algn="l" defTabSz="121905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Courier New" pitchFamily="49" charset="0"/>
        <a:buChar char="o"/>
        <a:tabLst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050" indent="-230690" algn="l" defTabSz="121905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858" indent="-304760" algn="l" defTabSz="1219050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380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6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430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3" indent="-304760" algn="l" defTabSz="121905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5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8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20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7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1" algn="l" defTabSz="1219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Leaflet and D3: OH MY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 Bostic</a:t>
            </a:r>
          </a:p>
          <a:p>
            <a:r>
              <a:rPr lang="en-US" dirty="0" err="1" smtClean="0"/>
              <a:t>TuGIS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</a:t>
            </a:r>
            <a:r>
              <a:rPr lang="en-US" dirty="0" smtClean="0"/>
              <a:t>17,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1958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Getting Started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d3</a:t>
            </a:r>
            <a:r>
              <a:rPr lang="en-US" sz="2400" dirty="0"/>
              <a:t>.select(".chart")</a:t>
            </a:r>
          </a:p>
          <a:p>
            <a:pPr marL="0" indent="0">
              <a:buNone/>
            </a:pPr>
            <a:r>
              <a:rPr lang="en-US" sz="2400" dirty="0"/>
              <a:t>  .</a:t>
            </a:r>
            <a:r>
              <a:rPr lang="en-US" sz="2400" dirty="0" err="1"/>
              <a:t>selectAll</a:t>
            </a:r>
            <a:r>
              <a:rPr lang="en-US" sz="2400" dirty="0"/>
              <a:t>("div")</a:t>
            </a:r>
          </a:p>
          <a:p>
            <a:pPr marL="0" indent="0">
              <a:buNone/>
            </a:pPr>
            <a:r>
              <a:rPr lang="en-US" sz="2400" dirty="0"/>
              <a:t>    .data(data)</a:t>
            </a:r>
          </a:p>
          <a:p>
            <a:pPr marL="0" indent="0">
              <a:buNone/>
            </a:pPr>
            <a:r>
              <a:rPr lang="en-US" sz="2400" dirty="0"/>
              <a:t>  .enter().append("div")</a:t>
            </a:r>
          </a:p>
          <a:p>
            <a:pPr marL="0" indent="0">
              <a:buNone/>
            </a:pPr>
            <a:r>
              <a:rPr lang="en-US" sz="2400" dirty="0"/>
              <a:t>    .style("width", function(d) { return x(d) + "</a:t>
            </a:r>
            <a:r>
              <a:rPr lang="en-US" sz="2400" dirty="0" err="1"/>
              <a:t>px</a:t>
            </a:r>
            <a:r>
              <a:rPr lang="en-US" sz="2400" dirty="0"/>
              <a:t>"; })</a:t>
            </a:r>
          </a:p>
          <a:p>
            <a:pPr marL="0" indent="0">
              <a:buNone/>
            </a:pPr>
            <a:r>
              <a:rPr lang="en-US" sz="2400" dirty="0"/>
              <a:t>    .text(function(d) { return d; });</a:t>
            </a:r>
            <a:endParaRPr lang="en-US" sz="240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514" y="0"/>
            <a:ext cx="2133600" cy="19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6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38200"/>
            <a:ext cx="871329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Getting Started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22491" b="22491"/>
          <a:stretch>
            <a:fillRect/>
          </a:stretch>
        </p:blipFill>
        <p:spPr>
          <a:xfrm>
            <a:off x="75438" y="1143001"/>
            <a:ext cx="11506962" cy="486568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514" y="0"/>
            <a:ext cx="2133600" cy="1994829"/>
          </a:xfrm>
          <a:prstGeom prst="rect">
            <a:avLst/>
          </a:prstGeom>
        </p:spPr>
      </p:pic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Leaflet and D3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6286"/>
            <a:ext cx="7130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Joining Forces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Leaflet and D3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38400" y="1676400"/>
            <a:ext cx="6248400" cy="2178629"/>
            <a:chOff x="2438400" y="1676400"/>
            <a:chExt cx="6248400" cy="21786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00" y="1676400"/>
              <a:ext cx="2133600" cy="19948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8400" y="1933404"/>
              <a:ext cx="5791200" cy="192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90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What can be done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Powerful mapping applications</a:t>
            </a:r>
          </a:p>
          <a:p>
            <a:r>
              <a:rPr lang="en-US" dirty="0" smtClean="0"/>
              <a:t>Map and chart interactions</a:t>
            </a:r>
          </a:p>
          <a:p>
            <a:r>
              <a:rPr lang="en-US" dirty="0" smtClean="0"/>
              <a:t>Animated maps</a:t>
            </a:r>
          </a:p>
          <a:p>
            <a:pPr lvl="1"/>
            <a:r>
              <a:rPr lang="en-US" dirty="0" smtClean="0"/>
              <a:t>Markers, Lines, Polygons</a:t>
            </a:r>
          </a:p>
          <a:p>
            <a:r>
              <a:rPr lang="en-US" dirty="0" smtClean="0"/>
              <a:t>Interactive user controls</a:t>
            </a:r>
          </a:p>
          <a:p>
            <a:r>
              <a:rPr lang="en-US" dirty="0" smtClean="0"/>
              <a:t>Let’s check out some examples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Leaflet and D3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8063895" y="54117"/>
            <a:ext cx="4114800" cy="1295400"/>
            <a:chOff x="2438400" y="1676400"/>
            <a:chExt cx="6248400" cy="217862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00" y="1676400"/>
              <a:ext cx="2133600" cy="19948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8400" y="1933404"/>
              <a:ext cx="5791200" cy="192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Alex Bostic</a:t>
            </a:r>
          </a:p>
          <a:p>
            <a:pPr marL="0" indent="0">
              <a:buNone/>
            </a:pPr>
            <a:r>
              <a:rPr lang="en-US" dirty="0" err="1" smtClean="0"/>
              <a:t>Email:alex.bostic@aecom.com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Twitter:@</a:t>
            </a:r>
            <a:r>
              <a:rPr lang="en-US" dirty="0" err="1" smtClean="0"/>
              <a:t>habostic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</a:t>
            </a:r>
            <a:r>
              <a:rPr lang="en-US" dirty="0" smtClean="0"/>
              <a:t>17</a:t>
            </a:r>
            <a:r>
              <a:rPr lang="en-US" dirty="0" smtClean="0"/>
              <a:t>,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>
          <a:xfrm>
            <a:off x="6339416" y="6430963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167" rtl="0" eaLnBrk="1" latinLnBrk="0" hangingPunct="1"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167" algn="l" defTabSz="45716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45716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45716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45716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45716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45716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45716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45716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Page </a:t>
            </a:r>
            <a:fld id="{292FEF09-04D1-447B-9F98-7000E0D5D3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What we will cover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10677" y="1381125"/>
            <a:ext cx="8991600" cy="685800"/>
          </a:xfrm>
          <a:prstGeom prst="rect">
            <a:avLst/>
          </a:prstGeom>
          <a:solidFill>
            <a:srgbClr val="63C1D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sz="2400" b="1" dirty="0" smtClean="0"/>
              <a:t>What Is Leaflet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610677" y="2368550"/>
            <a:ext cx="8991600" cy="685800"/>
          </a:xfrm>
          <a:prstGeom prst="rect">
            <a:avLst/>
          </a:prstGeom>
          <a:solidFill>
            <a:srgbClr val="9C088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sz="2400" b="1" dirty="0" smtClean="0"/>
              <a:t>What is D3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1610677" y="3355975"/>
            <a:ext cx="8991600" cy="685800"/>
          </a:xfrm>
          <a:prstGeom prst="rect">
            <a:avLst/>
          </a:prstGeom>
          <a:solidFill>
            <a:srgbClr val="FC9F1A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sz="2400" b="1" dirty="0" smtClean="0"/>
              <a:t>Combining Leaflet and D3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1610677" y="4343400"/>
            <a:ext cx="8991600" cy="685800"/>
          </a:xfrm>
          <a:prstGeom prst="rect">
            <a:avLst/>
          </a:prstGeom>
          <a:solidFill>
            <a:srgbClr val="85E61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sz="2400" b="1" dirty="0" smtClean="0"/>
              <a:t>Exa</a:t>
            </a:r>
            <a:r>
              <a:rPr lang="en-US" sz="2400" b="1" dirty="0" smtClean="0"/>
              <a:t>mple Applications</a:t>
            </a:r>
            <a:endParaRPr lang="en-US" sz="2400" b="1" dirty="0"/>
          </a:p>
        </p:txBody>
      </p:sp>
      <p:sp>
        <p:nvSpPr>
          <p:cNvPr id="14" name="Left Brace 13"/>
          <p:cNvSpPr/>
          <p:nvPr/>
        </p:nvSpPr>
        <p:spPr>
          <a:xfrm>
            <a:off x="895350" y="1243964"/>
            <a:ext cx="685800" cy="4021456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0800000">
            <a:off x="10631805" y="1243963"/>
            <a:ext cx="685800" cy="4021456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550027"/>
            <a:ext cx="2389717" cy="155575"/>
          </a:xfrm>
        </p:spPr>
        <p:txBody>
          <a:bodyPr/>
          <a:lstStyle/>
          <a:p>
            <a:r>
              <a:rPr lang="en-US" dirty="0" smtClean="0"/>
              <a:t>Leaflet and D3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025185" y="6550024"/>
            <a:ext cx="1190363" cy="155576"/>
          </a:xfrm>
        </p:spPr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825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What is Leaflet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Mapping Library</a:t>
            </a:r>
          </a:p>
          <a:p>
            <a:r>
              <a:rPr lang="en-US" dirty="0" smtClean="0"/>
              <a:t>Lightweight</a:t>
            </a:r>
          </a:p>
          <a:p>
            <a:r>
              <a:rPr lang="en-US" dirty="0" smtClean="0"/>
              <a:t>Extremely Fast</a:t>
            </a:r>
          </a:p>
          <a:p>
            <a:r>
              <a:rPr lang="en-US" dirty="0" smtClean="0"/>
              <a:t>Mobile Ready</a:t>
            </a:r>
          </a:p>
          <a:p>
            <a:r>
              <a:rPr lang="en-US" dirty="0" smtClean="0"/>
              <a:t>Active Community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08056"/>
            <a:ext cx="5791200" cy="19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5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Why use Leaflet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licensing cost</a:t>
            </a:r>
          </a:p>
          <a:p>
            <a:r>
              <a:rPr lang="en-US" dirty="0" smtClean="0"/>
              <a:t>Works with all types of data</a:t>
            </a:r>
          </a:p>
          <a:p>
            <a:pPr lvl="1"/>
            <a:r>
              <a:rPr lang="en-US" dirty="0" smtClean="0"/>
              <a:t>Open Street Map, </a:t>
            </a:r>
            <a:r>
              <a:rPr lang="en-US" dirty="0" err="1" smtClean="0"/>
              <a:t>Esri</a:t>
            </a:r>
            <a:r>
              <a:rPr lang="en-US" dirty="0" smtClean="0"/>
              <a:t>, Google</a:t>
            </a:r>
          </a:p>
          <a:p>
            <a:r>
              <a:rPr lang="en-US" dirty="0" smtClean="0"/>
              <a:t>Easy to get started</a:t>
            </a:r>
          </a:p>
          <a:p>
            <a:r>
              <a:rPr lang="en-US" dirty="0" smtClean="0"/>
              <a:t>Works well in any development environment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08056"/>
            <a:ext cx="5791200" cy="19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085" y="0"/>
            <a:ext cx="988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6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Getting Started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Leaflet and D3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228600"/>
            <a:ext cx="5029200" cy="16687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1140177"/>
            <a:ext cx="7620000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&lt;div id="map-container" style="height:400px"&gt;&lt;/div</a:t>
            </a:r>
            <a:r>
              <a:rPr lang="en-US" sz="2400" dirty="0" smtClean="0"/>
              <a:t>&gt;</a:t>
            </a:r>
          </a:p>
          <a:p>
            <a:endParaRPr lang="en-US" sz="2400" dirty="0"/>
          </a:p>
          <a:p>
            <a:r>
              <a:rPr lang="en-US" sz="2400" dirty="0" err="1"/>
              <a:t>var</a:t>
            </a:r>
            <a:r>
              <a:rPr lang="en-US" sz="2400" dirty="0"/>
              <a:t> map = </a:t>
            </a:r>
            <a:r>
              <a:rPr lang="en-US" sz="2400" dirty="0" err="1"/>
              <a:t>L.map</a:t>
            </a:r>
            <a:r>
              <a:rPr lang="en-US" sz="2400" dirty="0"/>
              <a:t>("map-container")</a:t>
            </a:r>
          </a:p>
          <a:p>
            <a:r>
              <a:rPr lang="en-US" sz="2400" dirty="0"/>
              <a:t>   .</a:t>
            </a:r>
            <a:r>
              <a:rPr lang="en-US" sz="2400" dirty="0" err="1"/>
              <a:t>setView</a:t>
            </a:r>
            <a:r>
              <a:rPr lang="en-US" sz="2400" dirty="0"/>
              <a:t>([46.5, -94.5], 6)</a:t>
            </a:r>
          </a:p>
          <a:p>
            <a:r>
              <a:rPr lang="en-US" sz="2400" dirty="0"/>
              <a:t>   .locate({"</a:t>
            </a:r>
            <a:r>
              <a:rPr lang="en-US" sz="2400" dirty="0" err="1"/>
              <a:t>setView</a:t>
            </a:r>
            <a:r>
              <a:rPr lang="en-US" sz="2400" dirty="0"/>
              <a:t>": true});</a:t>
            </a:r>
          </a:p>
          <a:p>
            <a:endParaRPr lang="en-US" sz="2400" dirty="0"/>
          </a:p>
          <a:p>
            <a:r>
              <a:rPr lang="en-US" sz="2400" dirty="0"/>
              <a:t>// Add a tile layer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layer = new </a:t>
            </a:r>
            <a:r>
              <a:rPr lang="en-US" sz="2400" dirty="0" err="1"/>
              <a:t>L.TileLayer</a:t>
            </a:r>
            <a:r>
              <a:rPr lang="en-US" sz="2400" dirty="0"/>
              <a:t>(</a:t>
            </a:r>
          </a:p>
          <a:p>
            <a:r>
              <a:rPr lang="en-US" sz="2400" dirty="0"/>
              <a:t>    "http://{s}.</a:t>
            </a:r>
            <a:r>
              <a:rPr lang="en-US" sz="2400" dirty="0" err="1"/>
              <a:t>tile.osm.org</a:t>
            </a:r>
            <a:r>
              <a:rPr lang="en-US" sz="2400" dirty="0"/>
              <a:t>/{z}/{x}/{y}.</a:t>
            </a:r>
            <a:r>
              <a:rPr lang="en-US" sz="2400" dirty="0" err="1"/>
              <a:t>png</a:t>
            </a:r>
            <a:r>
              <a:rPr lang="en-US" sz="2400" dirty="0"/>
              <a:t>"</a:t>
            </a:r>
          </a:p>
          <a:p>
            <a:r>
              <a:rPr lang="en-US" sz="2400" dirty="0"/>
              <a:t>);</a:t>
            </a:r>
          </a:p>
          <a:p>
            <a:r>
              <a:rPr lang="en-US" sz="2400" dirty="0" err="1"/>
              <a:t>map.addLayer</a:t>
            </a:r>
            <a:r>
              <a:rPr lang="en-US" sz="2400" dirty="0"/>
              <a:t>(layer);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7" y="-18143"/>
            <a:ext cx="9505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2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What is D3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Visualization Library</a:t>
            </a:r>
          </a:p>
          <a:p>
            <a:r>
              <a:rPr lang="en-US" dirty="0" smtClean="0"/>
              <a:t>Lightweight</a:t>
            </a:r>
          </a:p>
          <a:p>
            <a:r>
              <a:rPr lang="en-US" dirty="0" smtClean="0"/>
              <a:t>Extremely Fast</a:t>
            </a:r>
          </a:p>
          <a:p>
            <a:r>
              <a:rPr lang="en-US" dirty="0" smtClean="0"/>
              <a:t>Mobile Ready</a:t>
            </a:r>
          </a:p>
          <a:p>
            <a:r>
              <a:rPr lang="en-US" dirty="0" smtClean="0"/>
              <a:t>Active Community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Leaflet and D3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514" y="0"/>
            <a:ext cx="2133600" cy="19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Why use Leaflet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licensing cost</a:t>
            </a:r>
          </a:p>
          <a:p>
            <a:r>
              <a:rPr lang="en-US" dirty="0" smtClean="0"/>
              <a:t>Works with all types of data</a:t>
            </a:r>
          </a:p>
          <a:p>
            <a:r>
              <a:rPr lang="en-US" dirty="0" smtClean="0"/>
              <a:t>Easy to get started but extremely powerful</a:t>
            </a:r>
          </a:p>
          <a:p>
            <a:r>
              <a:rPr lang="en-US" dirty="0" smtClean="0"/>
              <a:t>Works well in any development environment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Custom Infowindows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92FEF09-04D1-447B-9F98-7000E0D5D33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1189" y="838200"/>
            <a:ext cx="11988800" cy="541020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514" y="0"/>
            <a:ext cx="2133600" cy="19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BLACK_White Bkgd">
  <a:themeElements>
    <a:clrScheme name="AECOM online green and blu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5"/>
      </a:accent1>
      <a:accent2>
        <a:srgbClr val="7FBB42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_White Bkgd">
  <a:themeElements>
    <a:clrScheme name="AECOM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63C1DF"/>
      </a:accent1>
      <a:accent2>
        <a:srgbClr val="7DDC1E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RANGE_White Bkgd">
  <a:themeElements>
    <a:clrScheme name="AECOM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63C1DF"/>
      </a:accent1>
      <a:accent2>
        <a:srgbClr val="7DDC1E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MAGENTA_White Bkgd">
  <a:themeElements>
    <a:clrScheme name="AECOM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63C1DF"/>
      </a:accent1>
      <a:accent2>
        <a:srgbClr val="7DDC1E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BLACK_White Bkgd">
  <a:themeElements>
    <a:clrScheme name="AECOM online green and blu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5"/>
      </a:accent1>
      <a:accent2>
        <a:srgbClr val="7FBB42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BLUE_White Bkgd">
  <a:themeElements>
    <a:clrScheme name="AECOM online green and blu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5"/>
      </a:accent1>
      <a:accent2>
        <a:srgbClr val="7FBB42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1_GREEN_White Bkgd">
  <a:themeElements>
    <a:clrScheme name="AECOM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63C1DF"/>
      </a:accent1>
      <a:accent2>
        <a:srgbClr val="7DDC1E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_ORANGE_White Bkgd">
  <a:themeElements>
    <a:clrScheme name="AECOM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63C1DF"/>
      </a:accent1>
      <a:accent2>
        <a:srgbClr val="7DDC1E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_MAGENTA_White Bkgd">
  <a:themeElements>
    <a:clrScheme name="AECOM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63C1DF"/>
      </a:accent1>
      <a:accent2>
        <a:srgbClr val="7DDC1E"/>
      </a:accent2>
      <a:accent3>
        <a:srgbClr val="FC9F1A"/>
      </a:accent3>
      <a:accent4>
        <a:srgbClr val="9C0880"/>
      </a:accent4>
      <a:accent5>
        <a:srgbClr val="988F86"/>
      </a:accent5>
      <a:accent6>
        <a:srgbClr val="000000"/>
      </a:accent6>
      <a:hlink>
        <a:srgbClr val="63C1DF"/>
      </a:hlink>
      <a:folHlink>
        <a:srgbClr val="988F8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0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69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70.xml><?xml version="1.0" encoding="utf-8"?>
<EsriMapsInfo xmlns="ESRI.ArcGIS.Mapping.OfficeIntegration.PowerPointInfo">
  <Version>Version1</Version>
  <RequiresSignIn>False</RequiresSignIn>
</EsriMapsInfo>
</file>

<file path=customXml/item71.xml><?xml version="1.0" encoding="utf-8"?>
<EsriMapsInfo xmlns="ESRI.ArcGIS.Mapping.OfficeIntegration.PowerPointInfo">
  <Version>Version1</Version>
  <RequiresSignIn>False</RequiresSignIn>
</EsriMapsInfo>
</file>

<file path=customXml/item72.xml><?xml version="1.0" encoding="utf-8"?>
<EsriMapsInfo xmlns="ESRI.ArcGIS.Mapping.OfficeIntegration.PowerPointInfo">
  <Version>Version1</Version>
  <RequiresSignIn>False</RequiresSignIn>
</EsriMapsInfo>
</file>

<file path=customXml/item73.xml><?xml version="1.0" encoding="utf-8"?>
<EsriMapsInfo xmlns="ESRI.ArcGIS.Mapping.OfficeIntegration.PowerPointInfo">
  <Version>Version1</Version>
  <RequiresSignIn>False</RequiresSignIn>
</EsriMapsInfo>
</file>

<file path=customXml/item74.xml><?xml version="1.0" encoding="utf-8"?>
<EsriMapsInfo xmlns="ESRI.ArcGIS.Mapping.OfficeIntegration.PowerPointInfo">
  <Version>Version1</Version>
  <RequiresSignIn>False</RequiresSignIn>
</EsriMapsInfo>
</file>

<file path=customXml/item75.xml><?xml version="1.0" encoding="utf-8"?>
<EsriMapsInfo xmlns="ESRI.ArcGIS.Mapping.OfficeIntegration.PowerPointInfo">
  <Version>Version1</Version>
  <RequiresSignIn>False</RequiresSignIn>
</EsriMapsInfo>
</file>

<file path=customXml/item76.xml><?xml version="1.0" encoding="utf-8"?>
<EsriMapsInfo xmlns="ESRI.ArcGIS.Mapping.OfficeIntegration.PowerPointInfo">
  <Version>Version1</Version>
  <RequiresSignIn>False</RequiresSignIn>
</EsriMapsInfo>
</file>

<file path=customXml/item77.xml><?xml version="1.0" encoding="utf-8"?>
<EsriMapsInfo xmlns="ESRI.ArcGIS.Mapping.OfficeIntegration.PowerPointInfo">
  <Version>Version1</Version>
  <RequiresSignIn>False</RequiresSignIn>
</EsriMapsInfo>
</file>

<file path=customXml/item78.xml><?xml version="1.0" encoding="utf-8"?>
<EsriMapsInfo xmlns="ESRI.ArcGIS.Mapping.OfficeIntegration.PowerPointInfo">
  <Version>Version1</Version>
  <RequiresSignIn>False</RequiresSignIn>
</EsriMapsInfo>
</file>

<file path=customXml/item79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80.xml><?xml version="1.0" encoding="utf-8"?>
<EsriMapsInfo xmlns="ESRI.ArcGIS.Mapping.OfficeIntegration.PowerPointInfo">
  <Version>Version1</Version>
  <RequiresSignIn>False</RequiresSignIn>
</EsriMapsInfo>
</file>

<file path=customXml/item81.xml><?xml version="1.0" encoding="utf-8"?>
<EsriMapsInfo xmlns="ESRI.ArcGIS.Mapping.OfficeIntegration.PowerPointInfo">
  <Version>Version1</Version>
  <RequiresSignIn>False</RequiresSignIn>
</EsriMapsInfo>
</file>

<file path=customXml/item82.xml><?xml version="1.0" encoding="utf-8"?>
<EsriMapsInfo xmlns="ESRI.ArcGIS.Mapping.OfficeIntegration.PowerPointInfo">
  <Version>Version1</Version>
  <RequiresSignIn>False</RequiresSignIn>
</EsriMapsInfo>
</file>

<file path=customXml/item83.xml><?xml version="1.0" encoding="utf-8"?>
<EsriMapsInfo xmlns="ESRI.ArcGIS.Mapping.OfficeIntegration.PowerPointInfo">
  <Version>Version1</Version>
  <RequiresSignIn>False</RequiresSignIn>
</EsriMapsInfo>
</file>

<file path=customXml/item84.xml><?xml version="1.0" encoding="utf-8"?>
<EsriMapsInfo xmlns="ESRI.ArcGIS.Mapping.OfficeIntegration.PowerPointInfo">
  <Version>Version1</Version>
  <RequiresSignIn>False</RequiresSignIn>
</EsriMapsInfo>
</file>

<file path=customXml/item85.xml><?xml version="1.0" encoding="utf-8"?>
<EsriMapsInfo xmlns="ESRI.ArcGIS.Mapping.OfficeIntegration.PowerPointInfo">
  <Version>Version1</Version>
  <RequiresSignIn>False</RequiresSignIn>
</EsriMapsInfo>
</file>

<file path=customXml/item86.xml><?xml version="1.0" encoding="utf-8"?>
<EsriMapsInfo xmlns="ESRI.ArcGIS.Mapping.OfficeIntegration.PowerPointInfo">
  <Version>Version1</Version>
  <RequiresSignIn>False</RequiresSignIn>
</EsriMapsInfo>
</file>

<file path=customXml/item87.xml><?xml version="1.0" encoding="utf-8"?>
<EsriMapsInfo xmlns="ESRI.ArcGIS.Mapping.OfficeIntegration.PowerPointInfo">
  <Version>Version1</Version>
  <RequiresSignIn>False</RequiresSignIn>
</EsriMapsInfo>
</file>

<file path=customXml/item88.xml><?xml version="1.0" encoding="utf-8"?>
<EsriMapsInfo xmlns="ESRI.ArcGIS.Mapping.OfficeIntegration.PowerPointInfo">
  <Version>Version1</Version>
  <RequiresSignIn>False</RequiresSignIn>
</EsriMapsInfo>
</file>

<file path=customXml/item89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90.xml><?xml version="1.0" encoding="utf-8"?>
<EsriMapsInfo xmlns="ESRI.ArcGIS.Mapping.OfficeIntegration.PowerPointInfo">
  <Version>Version1</Version>
  <RequiresSignIn>False</RequiresSignIn>
</EsriMapsInfo>
</file>

<file path=customXml/item91.xml><?xml version="1.0" encoding="utf-8"?>
<EsriMapsInfo xmlns="ESRI.ArcGIS.Mapping.OfficeIntegration.PowerPointInfo">
  <Version>Version1</Version>
  <RequiresSignIn>False</RequiresSignIn>
</EsriMapsInfo>
</file>

<file path=customXml/item92.xml><?xml version="1.0" encoding="utf-8"?>
<EsriMapsInfo xmlns="ESRI.ArcGIS.Mapping.OfficeIntegration.PowerPointInfo">
  <Version>Version1</Version>
  <RequiresSignIn>False</RequiresSignIn>
</EsriMapsInfo>
</file>

<file path=customXml/item93.xml><?xml version="1.0" encoding="utf-8"?>
<EsriMapsInfo xmlns="ESRI.ArcGIS.Mapping.OfficeIntegration.PowerPointInfo">
  <Version>Version1</Version>
  <RequiresSignIn>False</RequiresSignIn>
</EsriMapsInfo>
</file>

<file path=customXml/item94.xml><?xml version="1.0" encoding="utf-8"?>
<EsriMapsInfo xmlns="ESRI.ArcGIS.Mapping.OfficeIntegration.PowerPointInfo">
  <Version>Version1</Version>
  <RequiresSignIn>False</RequiresSignIn>
</EsriMapsInfo>
</file>

<file path=customXml/item95.xml><?xml version="1.0" encoding="utf-8"?>
<EsriMapsInfo xmlns="ESRI.ArcGIS.Mapping.OfficeIntegration.PowerPointInfo">
  <Version>Version1</Version>
  <RequiresSignIn>False</RequiresSignIn>
</EsriMapsInfo>
</file>

<file path=customXml/item96.xml><?xml version="1.0" encoding="utf-8"?>
<EsriMapsInfo xmlns="ESRI.ArcGIS.Mapping.OfficeIntegration.PowerPointInfo">
  <Version>Version1</Version>
  <RequiresSignIn>False</RequiresSignIn>
</EsriMapsInfo>
</file>

<file path=customXml/item97.xml><?xml version="1.0" encoding="utf-8"?>
<EsriMapsInfo xmlns="ESRI.ArcGIS.Mapping.OfficeIntegration.PowerPointInfo">
  <Version>Version1</Version>
  <RequiresSignIn>False</RequiresSignIn>
</EsriMapsInfo>
</file>

<file path=customXml/item98.xml><?xml version="1.0" encoding="utf-8"?>
<EsriMapsInfo xmlns="ESRI.ArcGIS.Mapping.OfficeIntegration.PowerPointInfo">
  <Version>Version1</Version>
  <RequiresSignIn>False</RequiresSignIn>
</EsriMapsInfo>
</file>

<file path=customXml/item9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00.xml><?xml version="1.0" encoding="utf-8"?>
<ds:datastoreItem xmlns:ds="http://schemas.openxmlformats.org/officeDocument/2006/customXml" ds:itemID="{BC9919F8-A787-48C8-B2F5-846248047339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C50B601-C625-4BA6-AC34-1A4EA51EB16B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4FA8F45D-B949-4C5B-BE46-1E4029F3E92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A43F95F-DE06-4783-8FF8-E294F3937CC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9A71FD2-1BFC-40A7-9AC6-7C3109F5B0B6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95C8BE0-847E-4FC8-951A-6374A2E7C68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9A4A337E-6343-4801-AC3B-CBFC56AAB458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04B014CB-7BAA-4FB1-9DA9-638CB100F547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B062F240-CF9F-424B-B599-19919913464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B450A3FA-0A79-4AFB-9D12-56DF5D27239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C6C2E06C-6C6F-45FE-9808-AAC8FA9070D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EB6C9421-BDC7-4B23-AC10-A59453DF000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14BE62E-482B-4271-8FD3-F023CA04192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F814B734-E8AA-4E52-9B94-B5499052F5FD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0B0FCD8-E2AF-4160-A057-B07111D8FB78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82FEAEB2-42AF-4A8B-85D4-65046880FAE9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658EFF8E-2F35-4647-96F8-8C2E3E8E6AC2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8311CC02-9592-4DE9-AF48-CEEC0823D528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F0B8DAF5-C2FD-4B55-BBE9-355682F3909F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0074723E-F05D-47B3-A265-9361E9A27EFD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F3BDE39-B4F4-4EBD-984E-457B493FAC89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3297F397-87A1-4779-AFFF-FFC5282A8484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0626C02-9BC2-4F74-9289-84DDFD227EB8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5EADEA9E-3873-4EAF-9FD7-A142E4BEF64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442509A3-9999-4A3A-A732-AFA1A28AEC91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78E17CF-2F7E-4A1A-9998-6B1DF37DDC19}">
  <ds:schemaRefs>
    <ds:schemaRef ds:uri="ESRI.ArcGIS.Mapping.OfficeIntegration.PowerPointInfo"/>
  </ds:schemaRefs>
</ds:datastoreItem>
</file>

<file path=customXml/itemProps70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71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72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73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74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7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76.xml><?xml version="1.0" encoding="utf-8"?>
<ds:datastoreItem xmlns:ds="http://schemas.openxmlformats.org/officeDocument/2006/customXml" ds:itemID="{96BCD95D-4604-4528-8703-2DB4C49FC690}">
  <ds:schemaRefs>
    <ds:schemaRef ds:uri="ESRI.ArcGIS.Mapping.OfficeIntegration.PowerPointInfo"/>
  </ds:schemaRefs>
</ds:datastoreItem>
</file>

<file path=customXml/itemProps77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78.xml><?xml version="1.0" encoding="utf-8"?>
<ds:datastoreItem xmlns:ds="http://schemas.openxmlformats.org/officeDocument/2006/customXml" ds:itemID="{C6FE25B4-F20F-4A25-A8CE-E3C4DD7EFF40}">
  <ds:schemaRefs>
    <ds:schemaRef ds:uri="ESRI.ArcGIS.Mapping.OfficeIntegration.PowerPointInfo"/>
  </ds:schemaRefs>
</ds:datastoreItem>
</file>

<file path=customXml/itemProps79.xml><?xml version="1.0" encoding="utf-8"?>
<ds:datastoreItem xmlns:ds="http://schemas.openxmlformats.org/officeDocument/2006/customXml" ds:itemID="{9B91A1E1-B229-4A3D-956A-27E72077E39A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80.xml><?xml version="1.0" encoding="utf-8"?>
<ds:datastoreItem xmlns:ds="http://schemas.openxmlformats.org/officeDocument/2006/customXml" ds:itemID="{DB0C29C0-78DC-45EE-8CEF-F36619505106}">
  <ds:schemaRefs>
    <ds:schemaRef ds:uri="ESRI.ArcGIS.Mapping.OfficeIntegration.PowerPointInfo"/>
  </ds:schemaRefs>
</ds:datastoreItem>
</file>

<file path=customXml/itemProps8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82.xml><?xml version="1.0" encoding="utf-8"?>
<ds:datastoreItem xmlns:ds="http://schemas.openxmlformats.org/officeDocument/2006/customXml" ds:itemID="{68239302-6587-4155-8487-FEA19E8CEFFA}">
  <ds:schemaRefs>
    <ds:schemaRef ds:uri="ESRI.ArcGIS.Mapping.OfficeIntegration.PowerPointInfo"/>
  </ds:schemaRefs>
</ds:datastoreItem>
</file>

<file path=customXml/itemProps8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84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85.xml><?xml version="1.0" encoding="utf-8"?>
<ds:datastoreItem xmlns:ds="http://schemas.openxmlformats.org/officeDocument/2006/customXml" ds:itemID="{307571CF-92D1-47BE-BC08-4BB4034AD82B}">
  <ds:schemaRefs>
    <ds:schemaRef ds:uri="ESRI.ArcGIS.Mapping.OfficeIntegration.PowerPointInfo"/>
  </ds:schemaRefs>
</ds:datastoreItem>
</file>

<file path=customXml/itemProps86.xml><?xml version="1.0" encoding="utf-8"?>
<ds:datastoreItem xmlns:ds="http://schemas.openxmlformats.org/officeDocument/2006/customXml" ds:itemID="{9FDFF267-ADEE-4EE1-97B8-4E05661ED8F3}">
  <ds:schemaRefs>
    <ds:schemaRef ds:uri="ESRI.ArcGIS.Mapping.OfficeIntegration.PowerPointInfo"/>
  </ds:schemaRefs>
</ds:datastoreItem>
</file>

<file path=customXml/itemProps87.xml><?xml version="1.0" encoding="utf-8"?>
<ds:datastoreItem xmlns:ds="http://schemas.openxmlformats.org/officeDocument/2006/customXml" ds:itemID="{7EF4E9BF-A3F8-4700-BDA8-A08006F50195}">
  <ds:schemaRefs>
    <ds:schemaRef ds:uri="ESRI.ArcGIS.Mapping.OfficeIntegration.PowerPointInfo"/>
  </ds:schemaRefs>
</ds:datastoreItem>
</file>

<file path=customXml/itemProps8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8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DDE63001-3522-4DB1-A743-A9D13F7B3475}">
  <ds:schemaRefs>
    <ds:schemaRef ds:uri="ESRI.ArcGIS.Mapping.OfficeIntegration.PowerPointInfo"/>
  </ds:schemaRefs>
</ds:datastoreItem>
</file>

<file path=customXml/itemProps90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91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92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93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9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95.xml><?xml version="1.0" encoding="utf-8"?>
<ds:datastoreItem xmlns:ds="http://schemas.openxmlformats.org/officeDocument/2006/customXml" ds:itemID="{F872E33D-E0A6-4F48-A886-CEDA89DC762D}">
  <ds:schemaRefs>
    <ds:schemaRef ds:uri="ESRI.ArcGIS.Mapping.OfficeIntegration.PowerPointInfo"/>
  </ds:schemaRefs>
</ds:datastoreItem>
</file>

<file path=customXml/itemProps96.xml><?xml version="1.0" encoding="utf-8"?>
<ds:datastoreItem xmlns:ds="http://schemas.openxmlformats.org/officeDocument/2006/customXml" ds:itemID="{118375D1-9912-47C2-AA4C-E236ACECB9B7}">
  <ds:schemaRefs>
    <ds:schemaRef ds:uri="ESRI.ArcGIS.Mapping.OfficeIntegration.PowerPointInfo"/>
  </ds:schemaRefs>
</ds:datastoreItem>
</file>

<file path=customXml/itemProps97.xml><?xml version="1.0" encoding="utf-8"?>
<ds:datastoreItem xmlns:ds="http://schemas.openxmlformats.org/officeDocument/2006/customXml" ds:itemID="{AB9F5341-245F-4616-88C5-FD1B38096D91}">
  <ds:schemaRefs>
    <ds:schemaRef ds:uri="ESRI.ArcGIS.Mapping.OfficeIntegration.PowerPointInfo"/>
  </ds:schemaRefs>
</ds:datastoreItem>
</file>

<file path=customXml/itemProps98.xml><?xml version="1.0" encoding="utf-8"?>
<ds:datastoreItem xmlns:ds="http://schemas.openxmlformats.org/officeDocument/2006/customXml" ds:itemID="{C25A1C8B-038D-4140-9F8F-96A7610C1E75}">
  <ds:schemaRefs>
    <ds:schemaRef ds:uri="ESRI.ArcGIS.Mapping.OfficeIntegration.PowerPointInfo"/>
  </ds:schemaRefs>
</ds:datastoreItem>
</file>

<file path=customXml/itemProps99.xml><?xml version="1.0" encoding="utf-8"?>
<ds:datastoreItem xmlns:ds="http://schemas.openxmlformats.org/officeDocument/2006/customXml" ds:itemID="{5AE645D9-E25D-4826-9034-4860D5B9AFAD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Esri-corp_tmplt_16X9_071614.potx</Template>
  <TotalTime>0</TotalTime>
  <Words>567</Words>
  <Application>Microsoft Macintosh PowerPoint</Application>
  <PresentationFormat>Custom</PresentationFormat>
  <Paragraphs>123</Paragraphs>
  <Slides>16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1_BLACK_White Bkgd</vt:lpstr>
      <vt:lpstr>GREEN_White Bkgd</vt:lpstr>
      <vt:lpstr>ORANGE_White Bkgd</vt:lpstr>
      <vt:lpstr>MAGENTA_White Bkgd</vt:lpstr>
      <vt:lpstr>BLACK_White Bkgd</vt:lpstr>
      <vt:lpstr>BLUE_White Bkgd</vt:lpstr>
      <vt:lpstr>1_GREEN_White Bkgd</vt:lpstr>
      <vt:lpstr>1_ORANGE_White Bkgd</vt:lpstr>
      <vt:lpstr>1_MAGENTA_White Bkgd</vt:lpstr>
      <vt:lpstr>Leaflet and D3: OH MY</vt:lpstr>
      <vt:lpstr>What we will cover</vt:lpstr>
      <vt:lpstr>What is Leaflet</vt:lpstr>
      <vt:lpstr>Why use Leaflet</vt:lpstr>
      <vt:lpstr>PowerPoint Presentation</vt:lpstr>
      <vt:lpstr>Getting Started</vt:lpstr>
      <vt:lpstr>PowerPoint Presentation</vt:lpstr>
      <vt:lpstr>What is D3</vt:lpstr>
      <vt:lpstr>Why use Leaflet</vt:lpstr>
      <vt:lpstr>Getting Started</vt:lpstr>
      <vt:lpstr>PowerPoint Presentation</vt:lpstr>
      <vt:lpstr>Getting Started</vt:lpstr>
      <vt:lpstr>PowerPoint Presentation</vt:lpstr>
      <vt:lpstr>Joining Forces</vt:lpstr>
      <vt:lpstr>What can be done</vt:lpstr>
      <vt:lpstr>Questions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2015-03-16T05:33:05Z</dcterms:modified>
</cp:coreProperties>
</file>